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8" r:id="rId2"/>
  </p:sldIdLst>
  <p:sldSz cx="30278388" cy="42808525"/>
  <p:notesSz cx="6858000" cy="9674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30">
          <p15:clr>
            <a:srgbClr val="A4A3A4"/>
          </p15:clr>
        </p15:guide>
        <p15:guide id="2" orient="horz" pos="27020">
          <p15:clr>
            <a:srgbClr val="A4A3A4"/>
          </p15:clr>
        </p15:guide>
        <p15:guide id="3" orient="horz" pos="737">
          <p15:clr>
            <a:srgbClr val="A4A3A4"/>
          </p15:clr>
        </p15:guide>
        <p15:guide id="4" orient="horz" pos="1627">
          <p15:clr>
            <a:srgbClr val="A4A3A4"/>
          </p15:clr>
        </p15:guide>
        <p15:guide id="5" orient="horz" pos="2539">
          <p15:clr>
            <a:srgbClr val="A4A3A4"/>
          </p15:clr>
        </p15:guide>
        <p15:guide id="6" orient="horz" pos="25367">
          <p15:clr>
            <a:srgbClr val="A4A3A4"/>
          </p15:clr>
        </p15:guide>
        <p15:guide id="7" orient="horz" pos="6667">
          <p15:clr>
            <a:srgbClr val="A4A3A4"/>
          </p15:clr>
        </p15:guide>
        <p15:guide id="8" pos="176">
          <p15:clr>
            <a:srgbClr val="A4A3A4"/>
          </p15:clr>
        </p15:guide>
        <p15:guide id="9" pos="18896">
          <p15:clr>
            <a:srgbClr val="A4A3A4"/>
          </p15:clr>
        </p15:guide>
        <p15:guide id="10" pos="12492">
          <p15:clr>
            <a:srgbClr val="A4A3A4"/>
          </p15:clr>
        </p15:guide>
        <p15:guide id="11" pos="15456">
          <p15:clr>
            <a:srgbClr val="A4A3A4"/>
          </p15:clr>
        </p15:guide>
        <p15:guide id="12" pos="6576">
          <p15:clr>
            <a:srgbClr val="A4A3A4"/>
          </p15:clr>
        </p15:guide>
        <p15:guide id="13" pos="672">
          <p15:clr>
            <a:srgbClr val="A4A3A4"/>
          </p15:clr>
        </p15:guide>
        <p15:guide id="14" pos="183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9AFF"/>
    <a:srgbClr val="CCE683"/>
    <a:srgbClr val="A8D969"/>
    <a:srgbClr val="6CC240"/>
    <a:srgbClr val="4C8E0A"/>
    <a:srgbClr val="4B9700"/>
    <a:srgbClr val="006C3E"/>
    <a:srgbClr val="DBE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759" autoAdjust="0"/>
  </p:normalViewPr>
  <p:slideViewPr>
    <p:cSldViewPr>
      <p:cViewPr varScale="1">
        <p:scale>
          <a:sx n="18" d="100"/>
          <a:sy n="18" d="100"/>
        </p:scale>
        <p:origin x="3714" y="168"/>
      </p:cViewPr>
      <p:guideLst>
        <p:guide orient="horz" pos="-30"/>
        <p:guide orient="horz" pos="27020"/>
        <p:guide orient="horz" pos="737"/>
        <p:guide orient="horz" pos="1627"/>
        <p:guide orient="horz" pos="2539"/>
        <p:guide orient="horz" pos="25367"/>
        <p:guide orient="horz" pos="6667"/>
        <p:guide pos="176"/>
        <p:guide pos="18896"/>
        <p:guide pos="12492"/>
        <p:guide pos="15456"/>
        <p:guide pos="6576"/>
        <p:guide pos="672"/>
        <p:guide pos="18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650" y="4225158"/>
            <a:ext cx="27723080" cy="6715891"/>
          </a:xfrm>
          <a:prstGeom prst="rect">
            <a:avLst/>
          </a:prstGeom>
        </p:spPr>
        <p:txBody>
          <a:bodyPr/>
          <a:lstStyle>
            <a:lvl1pPr algn="l">
              <a:defRPr sz="96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650" y="14125904"/>
            <a:ext cx="27703840" cy="2685885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600"/>
              </a:spcBef>
              <a:buNone/>
              <a:defRPr sz="5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0" indent="0">
              <a:spcBef>
                <a:spcPts val="1000"/>
              </a:spcBef>
              <a:buNone/>
              <a:defRPr sz="4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4181475" indent="0">
              <a:buNone/>
              <a:defRPr/>
            </a:lvl3pPr>
            <a:lvl4pPr marL="6273800" indent="0">
              <a:buNone/>
              <a:defRPr/>
            </a:lvl4pPr>
            <a:lvl5pPr marL="836295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0"/>
          </p:nvPr>
        </p:nvSpPr>
        <p:spPr>
          <a:xfrm>
            <a:off x="1241650" y="11179175"/>
            <a:ext cx="27723080" cy="273625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Rectangle 89"/>
          <p:cNvSpPr>
            <a:spLocks noChangeArrowheads="1"/>
          </p:cNvSpPr>
          <p:nvPr/>
        </p:nvSpPr>
        <p:spPr bwMode="auto">
          <a:xfrm>
            <a:off x="10435535" y="1152525"/>
            <a:ext cx="18713547" cy="2897188"/>
          </a:xfrm>
          <a:prstGeom prst="rect">
            <a:avLst/>
          </a:prstGeom>
          <a:solidFill>
            <a:srgbClr val="4B9700"/>
          </a:solidFill>
          <a:ln w="9525">
            <a:noFill/>
            <a:miter lim="800000"/>
            <a:headEnd/>
            <a:tailEnd/>
          </a:ln>
          <a:effectLst/>
        </p:spPr>
        <p:txBody>
          <a:bodyPr lIns="85518" tIns="76354" rIns="77573" bIns="61081" anchor="b"/>
          <a:lstStyle/>
          <a:p>
            <a:endParaRPr lang="de-DE"/>
          </a:p>
        </p:txBody>
      </p:sp>
      <p:sp>
        <p:nvSpPr>
          <p:cNvPr id="1061" name="Rectangle 90"/>
          <p:cNvSpPr>
            <a:spLocks noChangeArrowheads="1"/>
          </p:cNvSpPr>
          <p:nvPr/>
        </p:nvSpPr>
        <p:spPr bwMode="auto">
          <a:xfrm>
            <a:off x="1078761" y="1152525"/>
            <a:ext cx="9356774" cy="2897188"/>
          </a:xfrm>
          <a:prstGeom prst="rect">
            <a:avLst/>
          </a:prstGeom>
          <a:solidFill>
            <a:srgbClr val="780045"/>
          </a:solidFill>
          <a:ln w="9525">
            <a:noFill/>
            <a:miter lim="800000"/>
            <a:headEnd/>
            <a:tailEnd/>
          </a:ln>
          <a:effectLst/>
        </p:spPr>
        <p:txBody>
          <a:bodyPr lIns="85518" tIns="76354" rIns="77573" bIns="61081" anchor="b"/>
          <a:lstStyle/>
          <a:p>
            <a:endParaRPr lang="de-DE"/>
          </a:p>
        </p:txBody>
      </p:sp>
      <p:grpSp>
        <p:nvGrpSpPr>
          <p:cNvPr id="1038" name="Group 18"/>
          <p:cNvGrpSpPr>
            <a:grpSpLocks/>
          </p:cNvGrpSpPr>
          <p:nvPr/>
        </p:nvGrpSpPr>
        <p:grpSpPr bwMode="auto">
          <a:xfrm>
            <a:off x="1066800" y="1169988"/>
            <a:ext cx="27957463" cy="2880049"/>
            <a:chOff x="1067539" y="1169988"/>
            <a:chExt cx="27957317" cy="2880049"/>
          </a:xfrm>
        </p:grpSpPr>
        <p:sp>
          <p:nvSpPr>
            <p:cNvPr id="37" name="Text Box 93"/>
            <p:cNvSpPr txBox="1">
              <a:spLocks noChangeArrowheads="1"/>
            </p:cNvSpPr>
            <p:nvPr/>
          </p:nvSpPr>
          <p:spPr bwMode="auto">
            <a:xfrm>
              <a:off x="10440090" y="1169988"/>
              <a:ext cx="9390014" cy="143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44000" tIns="36000" rIns="36000" bIns="108000" anchor="b"/>
            <a:lstStyle>
              <a:lvl1pPr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ts val="4500"/>
                </a:lnSpc>
                <a:defRPr/>
              </a:pPr>
              <a:r>
                <a:rPr lang="de-DE" sz="4100" dirty="0">
                  <a:solidFill>
                    <a:schemeClr val="bg1"/>
                  </a:solidFill>
                  <a:latin typeface="Arial" charset="0"/>
                </a:rPr>
                <a:t>Christian-Albrechts-Universität zu Kiel</a:t>
              </a:r>
            </a:p>
          </p:txBody>
        </p:sp>
        <p:sp>
          <p:nvSpPr>
            <p:cNvPr id="38" name="Text Box 94"/>
            <p:cNvSpPr txBox="1">
              <a:spLocks noChangeArrowheads="1"/>
            </p:cNvSpPr>
            <p:nvPr/>
          </p:nvSpPr>
          <p:spPr bwMode="auto">
            <a:xfrm>
              <a:off x="19811054" y="2609850"/>
              <a:ext cx="9213802" cy="143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44000" tIns="36000" rIns="36000" bIns="108000" anchor="b"/>
            <a:lstStyle>
              <a:lvl1pPr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ts val="4500"/>
                </a:lnSpc>
                <a:defRPr/>
              </a:pPr>
              <a:r>
                <a:rPr lang="de-DE" sz="4100" dirty="0">
                  <a:solidFill>
                    <a:schemeClr val="bg1"/>
                  </a:solidFill>
                  <a:latin typeface="Arial" charset="0"/>
                </a:rPr>
                <a:t>Agrar- und</a:t>
              </a:r>
            </a:p>
            <a:p>
              <a:pPr>
                <a:lnSpc>
                  <a:spcPts val="4500"/>
                </a:lnSpc>
                <a:defRPr/>
              </a:pPr>
              <a:r>
                <a:rPr lang="de-DE" sz="4100" dirty="0">
                  <a:solidFill>
                    <a:schemeClr val="bg1"/>
                  </a:solidFill>
                  <a:latin typeface="Arial" charset="0"/>
                </a:rPr>
                <a:t>Ernährungswissenschaftliche Fakultät</a:t>
              </a:r>
            </a:p>
          </p:txBody>
        </p:sp>
        <p:sp>
          <p:nvSpPr>
            <p:cNvPr id="39" name="Text Box 95"/>
            <p:cNvSpPr txBox="1">
              <a:spLocks noChangeArrowheads="1"/>
            </p:cNvSpPr>
            <p:nvPr/>
          </p:nvSpPr>
          <p:spPr bwMode="auto">
            <a:xfrm>
              <a:off x="10440090" y="2609850"/>
              <a:ext cx="9304289" cy="143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44000" tIns="36000" rIns="36000" bIns="108000" anchor="b"/>
            <a:lstStyle>
              <a:lvl1pPr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ts val="4500"/>
                </a:lnSpc>
                <a:defRPr/>
              </a:pPr>
              <a:endParaRPr lang="de-DE" sz="4100" dirty="0">
                <a:solidFill>
                  <a:schemeClr val="bg1"/>
                </a:solidFill>
                <a:latin typeface="Arial" charset="0"/>
              </a:endParaRPr>
            </a:p>
            <a:p>
              <a:pPr>
                <a:lnSpc>
                  <a:spcPts val="4500"/>
                </a:lnSpc>
                <a:defRPr/>
              </a:pPr>
              <a:r>
                <a:rPr lang="de-DE" sz="4100" dirty="0">
                  <a:solidFill>
                    <a:schemeClr val="bg1"/>
                  </a:solidFill>
                  <a:latin typeface="Arial" charset="0"/>
                </a:rPr>
                <a:t>Institute for </a:t>
              </a:r>
            </a:p>
            <a:p>
              <a:pPr>
                <a:lnSpc>
                  <a:spcPts val="4500"/>
                </a:lnSpc>
                <a:defRPr/>
              </a:pPr>
              <a:r>
                <a:rPr lang="de-DE" sz="4100" dirty="0">
                  <a:solidFill>
                    <a:schemeClr val="bg1"/>
                  </a:solidFill>
                  <a:latin typeface="Arial" charset="0"/>
                </a:rPr>
                <a:t>Natural Resource</a:t>
              </a:r>
              <a:r>
                <a:rPr lang="de-DE" sz="4100" baseline="0" dirty="0">
                  <a:solidFill>
                    <a:schemeClr val="bg1"/>
                  </a:solidFill>
                  <a:latin typeface="Arial" charset="0"/>
                </a:rPr>
                <a:t> Conservation</a:t>
              </a:r>
              <a:endParaRPr lang="de-DE" sz="41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40" name="Text Box 95"/>
            <p:cNvSpPr txBox="1">
              <a:spLocks noChangeArrowheads="1"/>
            </p:cNvSpPr>
            <p:nvPr/>
          </p:nvSpPr>
          <p:spPr bwMode="auto">
            <a:xfrm>
              <a:off x="1067539" y="2610174"/>
              <a:ext cx="9372551" cy="143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44000" tIns="36000" rIns="36000" bIns="108000" anchor="b"/>
            <a:lstStyle>
              <a:lvl1pPr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8667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8667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ts val="4500"/>
                </a:lnSpc>
                <a:defRPr/>
              </a:pPr>
              <a:endParaRPr lang="de-DE" sz="4100" dirty="0">
                <a:solidFill>
                  <a:schemeClr val="bg1"/>
                </a:solidFill>
                <a:latin typeface="Arial" charset="0"/>
              </a:endParaRPr>
            </a:p>
            <a:p>
              <a:pPr>
                <a:lnSpc>
                  <a:spcPts val="4500"/>
                </a:lnSpc>
                <a:defRPr/>
              </a:pPr>
              <a:r>
                <a:rPr lang="de-DE" sz="4100">
                  <a:solidFill>
                    <a:schemeClr val="bg1"/>
                  </a:solidFill>
                  <a:latin typeface="Arial" charset="0"/>
                </a:rPr>
                <a:t>Department</a:t>
              </a:r>
              <a:r>
                <a:rPr lang="de-DE" sz="4100" baseline="0">
                  <a:solidFill>
                    <a:schemeClr val="bg1"/>
                  </a:solidFill>
                  <a:latin typeface="Arial" charset="0"/>
                </a:rPr>
                <a:t> </a:t>
              </a:r>
              <a:r>
                <a:rPr lang="de-DE" sz="4100" baseline="0" dirty="0">
                  <a:solidFill>
                    <a:schemeClr val="bg1"/>
                  </a:solidFill>
                  <a:latin typeface="Arial" charset="0"/>
                </a:rPr>
                <a:t>of Hydrology </a:t>
              </a:r>
            </a:p>
            <a:p>
              <a:pPr>
                <a:lnSpc>
                  <a:spcPts val="4500"/>
                </a:lnSpc>
                <a:defRPr/>
              </a:pPr>
              <a:r>
                <a:rPr lang="de-DE" sz="4100" baseline="0" dirty="0">
                  <a:solidFill>
                    <a:schemeClr val="bg1"/>
                  </a:solidFill>
                  <a:latin typeface="Arial" charset="0"/>
                </a:rPr>
                <a:t>and Water Resources Management</a:t>
              </a:r>
              <a:endParaRPr lang="de-DE" sz="41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1040" name="Group 2"/>
          <p:cNvGrpSpPr>
            <a:grpSpLocks/>
          </p:cNvGrpSpPr>
          <p:nvPr/>
        </p:nvGrpSpPr>
        <p:grpSpPr bwMode="auto">
          <a:xfrm>
            <a:off x="19828822" y="1152525"/>
            <a:ext cx="4678386" cy="1439862"/>
            <a:chOff x="20035738" y="9594950"/>
            <a:chExt cx="4678363" cy="1439863"/>
          </a:xfrm>
        </p:grpSpPr>
        <p:sp>
          <p:nvSpPr>
            <p:cNvPr id="1050" name="Rectangle 97"/>
            <p:cNvSpPr>
              <a:spLocks noChangeAspect="1" noChangeArrowheads="1"/>
            </p:cNvSpPr>
            <p:nvPr/>
          </p:nvSpPr>
          <p:spPr bwMode="auto">
            <a:xfrm>
              <a:off x="20035738" y="9594950"/>
              <a:ext cx="4678363" cy="143986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51" name="Rectangle 98"/>
            <p:cNvSpPr>
              <a:spLocks noChangeAspect="1" noChangeArrowheads="1"/>
            </p:cNvSpPr>
            <p:nvPr/>
          </p:nvSpPr>
          <p:spPr bwMode="auto">
            <a:xfrm>
              <a:off x="21569263" y="9979125"/>
              <a:ext cx="52388" cy="10541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52" name="Freeform 99"/>
            <p:cNvSpPr>
              <a:spLocks noChangeAspect="1"/>
            </p:cNvSpPr>
            <p:nvPr/>
          </p:nvSpPr>
          <p:spPr bwMode="auto">
            <a:xfrm>
              <a:off x="20492938" y="9993413"/>
              <a:ext cx="644525" cy="655638"/>
            </a:xfrm>
            <a:custGeom>
              <a:avLst/>
              <a:gdLst>
                <a:gd name="T0" fmla="*/ 139983683 w 2435"/>
                <a:gd name="T1" fmla="*/ 120310499 h 2479"/>
                <a:gd name="T2" fmla="*/ 134168400 w 2435"/>
                <a:gd name="T3" fmla="*/ 127025565 h 2479"/>
                <a:gd name="T4" fmla="*/ 127862908 w 2435"/>
                <a:gd name="T5" fmla="*/ 132061732 h 2479"/>
                <a:gd name="T6" fmla="*/ 121347250 w 2435"/>
                <a:gd name="T7" fmla="*/ 135768903 h 2479"/>
                <a:gd name="T8" fmla="*/ 114901470 w 2435"/>
                <a:gd name="T9" fmla="*/ 138287252 h 2479"/>
                <a:gd name="T10" fmla="*/ 108665856 w 2435"/>
                <a:gd name="T11" fmla="*/ 139825978 h 2479"/>
                <a:gd name="T12" fmla="*/ 100538753 w 2435"/>
                <a:gd name="T13" fmla="*/ 140875157 h 2479"/>
                <a:gd name="T14" fmla="*/ 89959544 w 2435"/>
                <a:gd name="T15" fmla="*/ 140665427 h 2479"/>
                <a:gd name="T16" fmla="*/ 78329242 w 2435"/>
                <a:gd name="T17" fmla="*/ 138567068 h 2479"/>
                <a:gd name="T18" fmla="*/ 68030077 w 2435"/>
                <a:gd name="T19" fmla="*/ 134509994 h 2479"/>
                <a:gd name="T20" fmla="*/ 59342356 w 2435"/>
                <a:gd name="T21" fmla="*/ 128704199 h 2479"/>
                <a:gd name="T22" fmla="*/ 52126059 w 2435"/>
                <a:gd name="T23" fmla="*/ 121289856 h 2479"/>
                <a:gd name="T24" fmla="*/ 46661228 w 2435"/>
                <a:gd name="T25" fmla="*/ 112546253 h 2479"/>
                <a:gd name="T26" fmla="*/ 42877720 w 2435"/>
                <a:gd name="T27" fmla="*/ 102753470 h 2479"/>
                <a:gd name="T28" fmla="*/ 40986231 w 2435"/>
                <a:gd name="T29" fmla="*/ 91841686 h 2479"/>
                <a:gd name="T30" fmla="*/ 40986231 w 2435"/>
                <a:gd name="T31" fmla="*/ 80160275 h 2479"/>
                <a:gd name="T32" fmla="*/ 43228173 w 2435"/>
                <a:gd name="T33" fmla="*/ 69108583 h 2479"/>
                <a:gd name="T34" fmla="*/ 47431746 w 2435"/>
                <a:gd name="T35" fmla="*/ 59385886 h 2479"/>
                <a:gd name="T36" fmla="*/ 53387051 w 2435"/>
                <a:gd name="T37" fmla="*/ 50992186 h 2479"/>
                <a:gd name="T38" fmla="*/ 60743636 w 2435"/>
                <a:gd name="T39" fmla="*/ 44137212 h 2479"/>
                <a:gd name="T40" fmla="*/ 69361213 w 2435"/>
                <a:gd name="T41" fmla="*/ 38821228 h 2479"/>
                <a:gd name="T42" fmla="*/ 78889595 w 2435"/>
                <a:gd name="T43" fmla="*/ 35183878 h 2479"/>
                <a:gd name="T44" fmla="*/ 89118617 w 2435"/>
                <a:gd name="T45" fmla="*/ 33365071 h 2479"/>
                <a:gd name="T46" fmla="*/ 98156525 w 2435"/>
                <a:gd name="T47" fmla="*/ 33155341 h 2479"/>
                <a:gd name="T48" fmla="*/ 105373088 w 2435"/>
                <a:gd name="T49" fmla="*/ 33784796 h 2479"/>
                <a:gd name="T50" fmla="*/ 112169055 w 2435"/>
                <a:gd name="T51" fmla="*/ 35043970 h 2479"/>
                <a:gd name="T52" fmla="*/ 118404404 w 2435"/>
                <a:gd name="T53" fmla="*/ 36862513 h 2479"/>
                <a:gd name="T54" fmla="*/ 124079665 w 2435"/>
                <a:gd name="T55" fmla="*/ 39030958 h 2479"/>
                <a:gd name="T56" fmla="*/ 129123900 w 2435"/>
                <a:gd name="T57" fmla="*/ 41828858 h 2479"/>
                <a:gd name="T58" fmla="*/ 133397882 w 2435"/>
                <a:gd name="T59" fmla="*/ 44906575 h 2479"/>
                <a:gd name="T60" fmla="*/ 136760794 w 2435"/>
                <a:gd name="T61" fmla="*/ 48404016 h 2479"/>
                <a:gd name="T62" fmla="*/ 162403360 w 2435"/>
                <a:gd name="T63" fmla="*/ 24691555 h 2479"/>
                <a:gd name="T64" fmla="*/ 155397227 w 2435"/>
                <a:gd name="T65" fmla="*/ 17836845 h 2479"/>
                <a:gd name="T66" fmla="*/ 147550169 w 2435"/>
                <a:gd name="T67" fmla="*/ 12310866 h 2479"/>
                <a:gd name="T68" fmla="*/ 139002735 w 2435"/>
                <a:gd name="T69" fmla="*/ 7904154 h 2479"/>
                <a:gd name="T70" fmla="*/ 129964827 w 2435"/>
                <a:gd name="T71" fmla="*/ 4686529 h 2479"/>
                <a:gd name="T72" fmla="*/ 120576466 w 2435"/>
                <a:gd name="T73" fmla="*/ 2378175 h 2479"/>
                <a:gd name="T74" fmla="*/ 110907797 w 2435"/>
                <a:gd name="T75" fmla="*/ 839449 h 2479"/>
                <a:gd name="T76" fmla="*/ 101169250 w 2435"/>
                <a:gd name="T77" fmla="*/ 139908 h 2479"/>
                <a:gd name="T78" fmla="*/ 88978595 w 2435"/>
                <a:gd name="T79" fmla="*/ 69822 h 2479"/>
                <a:gd name="T80" fmla="*/ 70131996 w 2435"/>
                <a:gd name="T81" fmla="*/ 2588170 h 2479"/>
                <a:gd name="T82" fmla="*/ 52756555 w 2435"/>
                <a:gd name="T83" fmla="*/ 8183970 h 2479"/>
                <a:gd name="T84" fmla="*/ 37343011 w 2435"/>
                <a:gd name="T85" fmla="*/ 16507849 h 2479"/>
                <a:gd name="T86" fmla="*/ 24031121 w 2435"/>
                <a:gd name="T87" fmla="*/ 27419633 h 2479"/>
                <a:gd name="T88" fmla="*/ 13381768 w 2435"/>
                <a:gd name="T89" fmla="*/ 40569948 h 2479"/>
                <a:gd name="T90" fmla="*/ 5534974 w 2435"/>
                <a:gd name="T91" fmla="*/ 55678715 h 2479"/>
                <a:gd name="T92" fmla="*/ 980949 w 2435"/>
                <a:gd name="T93" fmla="*/ 72535938 h 2479"/>
                <a:gd name="T94" fmla="*/ 70143 w 2435"/>
                <a:gd name="T95" fmla="*/ 90932415 h 2479"/>
                <a:gd name="T96" fmla="*/ 2662272 w 2435"/>
                <a:gd name="T97" fmla="*/ 109118898 h 2479"/>
                <a:gd name="T98" fmla="*/ 8617577 w 2435"/>
                <a:gd name="T99" fmla="*/ 125556661 h 2479"/>
                <a:gd name="T100" fmla="*/ 17725629 w 2435"/>
                <a:gd name="T101" fmla="*/ 139896064 h 2479"/>
                <a:gd name="T102" fmla="*/ 29566095 w 2435"/>
                <a:gd name="T103" fmla="*/ 152067022 h 2479"/>
                <a:gd name="T104" fmla="*/ 43928812 w 2435"/>
                <a:gd name="T105" fmla="*/ 161579724 h 2479"/>
                <a:gd name="T106" fmla="*/ 60533470 w 2435"/>
                <a:gd name="T107" fmla="*/ 168504784 h 2479"/>
                <a:gd name="T108" fmla="*/ 79169904 w 2435"/>
                <a:gd name="T109" fmla="*/ 172561594 h 2479"/>
                <a:gd name="T110" fmla="*/ 96685367 w 2435"/>
                <a:gd name="T111" fmla="*/ 173401044 h 2479"/>
                <a:gd name="T112" fmla="*/ 106353772 w 2435"/>
                <a:gd name="T113" fmla="*/ 172841411 h 2479"/>
                <a:gd name="T114" fmla="*/ 116232606 w 2435"/>
                <a:gd name="T115" fmla="*/ 171372506 h 2479"/>
                <a:gd name="T116" fmla="*/ 126391485 w 2435"/>
                <a:gd name="T117" fmla="*/ 168924245 h 2479"/>
                <a:gd name="T118" fmla="*/ 136480485 w 2435"/>
                <a:gd name="T119" fmla="*/ 165007343 h 2479"/>
                <a:gd name="T120" fmla="*/ 146289176 w 2435"/>
                <a:gd name="T121" fmla="*/ 159691359 h 2479"/>
                <a:gd name="T122" fmla="*/ 155677536 w 2435"/>
                <a:gd name="T123" fmla="*/ 152626391 h 2479"/>
                <a:gd name="T124" fmla="*/ 164505279 w 2435"/>
                <a:gd name="T125" fmla="*/ 143673057 h 247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435" h="2479">
                  <a:moveTo>
                    <a:pt x="2435" y="1938"/>
                  </a:moveTo>
                  <a:lnTo>
                    <a:pt x="2035" y="1661"/>
                  </a:lnTo>
                  <a:lnTo>
                    <a:pt x="2017" y="1692"/>
                  </a:lnTo>
                  <a:lnTo>
                    <a:pt x="1998" y="1720"/>
                  </a:lnTo>
                  <a:lnTo>
                    <a:pt x="1978" y="1746"/>
                  </a:lnTo>
                  <a:lnTo>
                    <a:pt x="1958" y="1771"/>
                  </a:lnTo>
                  <a:lnTo>
                    <a:pt x="1937" y="1794"/>
                  </a:lnTo>
                  <a:lnTo>
                    <a:pt x="1915" y="1816"/>
                  </a:lnTo>
                  <a:lnTo>
                    <a:pt x="1893" y="1836"/>
                  </a:lnTo>
                  <a:lnTo>
                    <a:pt x="1870" y="1854"/>
                  </a:lnTo>
                  <a:lnTo>
                    <a:pt x="1848" y="1872"/>
                  </a:lnTo>
                  <a:lnTo>
                    <a:pt x="1825" y="1888"/>
                  </a:lnTo>
                  <a:lnTo>
                    <a:pt x="1802" y="1903"/>
                  </a:lnTo>
                  <a:lnTo>
                    <a:pt x="1779" y="1917"/>
                  </a:lnTo>
                  <a:lnTo>
                    <a:pt x="1756" y="1930"/>
                  </a:lnTo>
                  <a:lnTo>
                    <a:pt x="1732" y="1941"/>
                  </a:lnTo>
                  <a:lnTo>
                    <a:pt x="1709" y="1951"/>
                  </a:lnTo>
                  <a:lnTo>
                    <a:pt x="1686" y="1960"/>
                  </a:lnTo>
                  <a:lnTo>
                    <a:pt x="1663" y="1970"/>
                  </a:lnTo>
                  <a:lnTo>
                    <a:pt x="1640" y="1977"/>
                  </a:lnTo>
                  <a:lnTo>
                    <a:pt x="1617" y="1984"/>
                  </a:lnTo>
                  <a:lnTo>
                    <a:pt x="1595" y="1989"/>
                  </a:lnTo>
                  <a:lnTo>
                    <a:pt x="1573" y="1994"/>
                  </a:lnTo>
                  <a:lnTo>
                    <a:pt x="1551" y="1999"/>
                  </a:lnTo>
                  <a:lnTo>
                    <a:pt x="1530" y="2002"/>
                  </a:lnTo>
                  <a:lnTo>
                    <a:pt x="1510" y="2006"/>
                  </a:lnTo>
                  <a:lnTo>
                    <a:pt x="1472" y="2010"/>
                  </a:lnTo>
                  <a:lnTo>
                    <a:pt x="1435" y="2014"/>
                  </a:lnTo>
                  <a:lnTo>
                    <a:pt x="1402" y="2015"/>
                  </a:lnTo>
                  <a:lnTo>
                    <a:pt x="1373" y="2016"/>
                  </a:lnTo>
                  <a:lnTo>
                    <a:pt x="1328" y="2015"/>
                  </a:lnTo>
                  <a:lnTo>
                    <a:pt x="1284" y="2011"/>
                  </a:lnTo>
                  <a:lnTo>
                    <a:pt x="1241" y="2006"/>
                  </a:lnTo>
                  <a:lnTo>
                    <a:pt x="1197" y="2000"/>
                  </a:lnTo>
                  <a:lnTo>
                    <a:pt x="1157" y="1991"/>
                  </a:lnTo>
                  <a:lnTo>
                    <a:pt x="1118" y="1981"/>
                  </a:lnTo>
                  <a:lnTo>
                    <a:pt x="1079" y="1969"/>
                  </a:lnTo>
                  <a:lnTo>
                    <a:pt x="1042" y="1955"/>
                  </a:lnTo>
                  <a:lnTo>
                    <a:pt x="1006" y="1940"/>
                  </a:lnTo>
                  <a:lnTo>
                    <a:pt x="971" y="1923"/>
                  </a:lnTo>
                  <a:lnTo>
                    <a:pt x="938" y="1904"/>
                  </a:lnTo>
                  <a:lnTo>
                    <a:pt x="907" y="1884"/>
                  </a:lnTo>
                  <a:lnTo>
                    <a:pt x="876" y="1862"/>
                  </a:lnTo>
                  <a:lnTo>
                    <a:pt x="847" y="1840"/>
                  </a:lnTo>
                  <a:lnTo>
                    <a:pt x="820" y="1816"/>
                  </a:lnTo>
                  <a:lnTo>
                    <a:pt x="793" y="1789"/>
                  </a:lnTo>
                  <a:lnTo>
                    <a:pt x="768" y="1762"/>
                  </a:lnTo>
                  <a:lnTo>
                    <a:pt x="744" y="1734"/>
                  </a:lnTo>
                  <a:lnTo>
                    <a:pt x="722" y="1704"/>
                  </a:lnTo>
                  <a:lnTo>
                    <a:pt x="702" y="1674"/>
                  </a:lnTo>
                  <a:lnTo>
                    <a:pt x="684" y="1642"/>
                  </a:lnTo>
                  <a:lnTo>
                    <a:pt x="666" y="1609"/>
                  </a:lnTo>
                  <a:lnTo>
                    <a:pt x="650" y="1576"/>
                  </a:lnTo>
                  <a:lnTo>
                    <a:pt x="636" y="1541"/>
                  </a:lnTo>
                  <a:lnTo>
                    <a:pt x="623" y="1505"/>
                  </a:lnTo>
                  <a:lnTo>
                    <a:pt x="612" y="1469"/>
                  </a:lnTo>
                  <a:lnTo>
                    <a:pt x="603" y="1431"/>
                  </a:lnTo>
                  <a:lnTo>
                    <a:pt x="595" y="1392"/>
                  </a:lnTo>
                  <a:lnTo>
                    <a:pt x="590" y="1353"/>
                  </a:lnTo>
                  <a:lnTo>
                    <a:pt x="585" y="1313"/>
                  </a:lnTo>
                  <a:lnTo>
                    <a:pt x="582" y="1273"/>
                  </a:lnTo>
                  <a:lnTo>
                    <a:pt x="582" y="1232"/>
                  </a:lnTo>
                  <a:lnTo>
                    <a:pt x="582" y="1188"/>
                  </a:lnTo>
                  <a:lnTo>
                    <a:pt x="585" y="1146"/>
                  </a:lnTo>
                  <a:lnTo>
                    <a:pt x="591" y="1105"/>
                  </a:lnTo>
                  <a:lnTo>
                    <a:pt x="597" y="1066"/>
                  </a:lnTo>
                  <a:lnTo>
                    <a:pt x="606" y="1026"/>
                  </a:lnTo>
                  <a:lnTo>
                    <a:pt x="617" y="988"/>
                  </a:lnTo>
                  <a:lnTo>
                    <a:pt x="629" y="951"/>
                  </a:lnTo>
                  <a:lnTo>
                    <a:pt x="644" y="917"/>
                  </a:lnTo>
                  <a:lnTo>
                    <a:pt x="659" y="882"/>
                  </a:lnTo>
                  <a:lnTo>
                    <a:pt x="677" y="849"/>
                  </a:lnTo>
                  <a:lnTo>
                    <a:pt x="696" y="817"/>
                  </a:lnTo>
                  <a:lnTo>
                    <a:pt x="717" y="787"/>
                  </a:lnTo>
                  <a:lnTo>
                    <a:pt x="739" y="757"/>
                  </a:lnTo>
                  <a:lnTo>
                    <a:pt x="762" y="729"/>
                  </a:lnTo>
                  <a:lnTo>
                    <a:pt x="786" y="702"/>
                  </a:lnTo>
                  <a:lnTo>
                    <a:pt x="812" y="677"/>
                  </a:lnTo>
                  <a:lnTo>
                    <a:pt x="838" y="653"/>
                  </a:lnTo>
                  <a:lnTo>
                    <a:pt x="867" y="631"/>
                  </a:lnTo>
                  <a:lnTo>
                    <a:pt x="896" y="609"/>
                  </a:lnTo>
                  <a:lnTo>
                    <a:pt x="926" y="590"/>
                  </a:lnTo>
                  <a:lnTo>
                    <a:pt x="958" y="572"/>
                  </a:lnTo>
                  <a:lnTo>
                    <a:pt x="990" y="555"/>
                  </a:lnTo>
                  <a:lnTo>
                    <a:pt x="1022" y="540"/>
                  </a:lnTo>
                  <a:lnTo>
                    <a:pt x="1056" y="526"/>
                  </a:lnTo>
                  <a:lnTo>
                    <a:pt x="1090" y="513"/>
                  </a:lnTo>
                  <a:lnTo>
                    <a:pt x="1126" y="503"/>
                  </a:lnTo>
                  <a:lnTo>
                    <a:pt x="1161" y="494"/>
                  </a:lnTo>
                  <a:lnTo>
                    <a:pt x="1197" y="486"/>
                  </a:lnTo>
                  <a:lnTo>
                    <a:pt x="1234" y="481"/>
                  </a:lnTo>
                  <a:lnTo>
                    <a:pt x="1272" y="477"/>
                  </a:lnTo>
                  <a:lnTo>
                    <a:pt x="1309" y="474"/>
                  </a:lnTo>
                  <a:lnTo>
                    <a:pt x="1347" y="473"/>
                  </a:lnTo>
                  <a:lnTo>
                    <a:pt x="1373" y="474"/>
                  </a:lnTo>
                  <a:lnTo>
                    <a:pt x="1401" y="474"/>
                  </a:lnTo>
                  <a:lnTo>
                    <a:pt x="1426" y="476"/>
                  </a:lnTo>
                  <a:lnTo>
                    <a:pt x="1453" y="478"/>
                  </a:lnTo>
                  <a:lnTo>
                    <a:pt x="1478" y="480"/>
                  </a:lnTo>
                  <a:lnTo>
                    <a:pt x="1504" y="483"/>
                  </a:lnTo>
                  <a:lnTo>
                    <a:pt x="1529" y="487"/>
                  </a:lnTo>
                  <a:lnTo>
                    <a:pt x="1553" y="491"/>
                  </a:lnTo>
                  <a:lnTo>
                    <a:pt x="1577" y="496"/>
                  </a:lnTo>
                  <a:lnTo>
                    <a:pt x="1601" y="501"/>
                  </a:lnTo>
                  <a:lnTo>
                    <a:pt x="1624" y="506"/>
                  </a:lnTo>
                  <a:lnTo>
                    <a:pt x="1646" y="512"/>
                  </a:lnTo>
                  <a:lnTo>
                    <a:pt x="1668" y="520"/>
                  </a:lnTo>
                  <a:lnTo>
                    <a:pt x="1690" y="527"/>
                  </a:lnTo>
                  <a:lnTo>
                    <a:pt x="1711" y="534"/>
                  </a:lnTo>
                  <a:lnTo>
                    <a:pt x="1732" y="542"/>
                  </a:lnTo>
                  <a:lnTo>
                    <a:pt x="1752" y="550"/>
                  </a:lnTo>
                  <a:lnTo>
                    <a:pt x="1771" y="558"/>
                  </a:lnTo>
                  <a:lnTo>
                    <a:pt x="1790" y="568"/>
                  </a:lnTo>
                  <a:lnTo>
                    <a:pt x="1809" y="578"/>
                  </a:lnTo>
                  <a:lnTo>
                    <a:pt x="1826" y="587"/>
                  </a:lnTo>
                  <a:lnTo>
                    <a:pt x="1843" y="598"/>
                  </a:lnTo>
                  <a:lnTo>
                    <a:pt x="1859" y="608"/>
                  </a:lnTo>
                  <a:lnTo>
                    <a:pt x="1875" y="620"/>
                  </a:lnTo>
                  <a:lnTo>
                    <a:pt x="1889" y="631"/>
                  </a:lnTo>
                  <a:lnTo>
                    <a:pt x="1904" y="642"/>
                  </a:lnTo>
                  <a:lnTo>
                    <a:pt x="1917" y="654"/>
                  </a:lnTo>
                  <a:lnTo>
                    <a:pt x="1930" y="667"/>
                  </a:lnTo>
                  <a:lnTo>
                    <a:pt x="1941" y="679"/>
                  </a:lnTo>
                  <a:lnTo>
                    <a:pt x="1952" y="692"/>
                  </a:lnTo>
                  <a:lnTo>
                    <a:pt x="1963" y="705"/>
                  </a:lnTo>
                  <a:lnTo>
                    <a:pt x="1972" y="719"/>
                  </a:lnTo>
                  <a:lnTo>
                    <a:pt x="2341" y="381"/>
                  </a:lnTo>
                  <a:lnTo>
                    <a:pt x="2318" y="353"/>
                  </a:lnTo>
                  <a:lnTo>
                    <a:pt x="2295" y="327"/>
                  </a:lnTo>
                  <a:lnTo>
                    <a:pt x="2269" y="302"/>
                  </a:lnTo>
                  <a:lnTo>
                    <a:pt x="2244" y="278"/>
                  </a:lnTo>
                  <a:lnTo>
                    <a:pt x="2218" y="255"/>
                  </a:lnTo>
                  <a:lnTo>
                    <a:pt x="2191" y="234"/>
                  </a:lnTo>
                  <a:lnTo>
                    <a:pt x="2163" y="213"/>
                  </a:lnTo>
                  <a:lnTo>
                    <a:pt x="2135" y="194"/>
                  </a:lnTo>
                  <a:lnTo>
                    <a:pt x="2106" y="176"/>
                  </a:lnTo>
                  <a:lnTo>
                    <a:pt x="2076" y="159"/>
                  </a:lnTo>
                  <a:lnTo>
                    <a:pt x="2046" y="143"/>
                  </a:lnTo>
                  <a:lnTo>
                    <a:pt x="2015" y="128"/>
                  </a:lnTo>
                  <a:lnTo>
                    <a:pt x="1984" y="113"/>
                  </a:lnTo>
                  <a:lnTo>
                    <a:pt x="1952" y="101"/>
                  </a:lnTo>
                  <a:lnTo>
                    <a:pt x="1920" y="89"/>
                  </a:lnTo>
                  <a:lnTo>
                    <a:pt x="1888" y="78"/>
                  </a:lnTo>
                  <a:lnTo>
                    <a:pt x="1855" y="67"/>
                  </a:lnTo>
                  <a:lnTo>
                    <a:pt x="1822" y="57"/>
                  </a:lnTo>
                  <a:lnTo>
                    <a:pt x="1789" y="49"/>
                  </a:lnTo>
                  <a:lnTo>
                    <a:pt x="1756" y="41"/>
                  </a:lnTo>
                  <a:lnTo>
                    <a:pt x="1721" y="34"/>
                  </a:lnTo>
                  <a:lnTo>
                    <a:pt x="1687" y="28"/>
                  </a:lnTo>
                  <a:lnTo>
                    <a:pt x="1653" y="22"/>
                  </a:lnTo>
                  <a:lnTo>
                    <a:pt x="1619" y="17"/>
                  </a:lnTo>
                  <a:lnTo>
                    <a:pt x="1583" y="12"/>
                  </a:lnTo>
                  <a:lnTo>
                    <a:pt x="1549" y="9"/>
                  </a:lnTo>
                  <a:lnTo>
                    <a:pt x="1514" y="6"/>
                  </a:lnTo>
                  <a:lnTo>
                    <a:pt x="1479" y="3"/>
                  </a:lnTo>
                  <a:lnTo>
                    <a:pt x="1444" y="2"/>
                  </a:lnTo>
                  <a:lnTo>
                    <a:pt x="1410" y="0"/>
                  </a:lnTo>
                  <a:lnTo>
                    <a:pt x="1374" y="0"/>
                  </a:lnTo>
                  <a:lnTo>
                    <a:pt x="1340" y="0"/>
                  </a:lnTo>
                  <a:lnTo>
                    <a:pt x="1270" y="1"/>
                  </a:lnTo>
                  <a:lnTo>
                    <a:pt x="1201" y="5"/>
                  </a:lnTo>
                  <a:lnTo>
                    <a:pt x="1133" y="13"/>
                  </a:lnTo>
                  <a:lnTo>
                    <a:pt x="1067" y="24"/>
                  </a:lnTo>
                  <a:lnTo>
                    <a:pt x="1001" y="37"/>
                  </a:lnTo>
                  <a:lnTo>
                    <a:pt x="937" y="52"/>
                  </a:lnTo>
                  <a:lnTo>
                    <a:pt x="875" y="72"/>
                  </a:lnTo>
                  <a:lnTo>
                    <a:pt x="813" y="92"/>
                  </a:lnTo>
                  <a:lnTo>
                    <a:pt x="753" y="117"/>
                  </a:lnTo>
                  <a:lnTo>
                    <a:pt x="696" y="142"/>
                  </a:lnTo>
                  <a:lnTo>
                    <a:pt x="639" y="172"/>
                  </a:lnTo>
                  <a:lnTo>
                    <a:pt x="585" y="202"/>
                  </a:lnTo>
                  <a:lnTo>
                    <a:pt x="533" y="236"/>
                  </a:lnTo>
                  <a:lnTo>
                    <a:pt x="482" y="272"/>
                  </a:lnTo>
                  <a:lnTo>
                    <a:pt x="434" y="309"/>
                  </a:lnTo>
                  <a:lnTo>
                    <a:pt x="387" y="349"/>
                  </a:lnTo>
                  <a:lnTo>
                    <a:pt x="343" y="392"/>
                  </a:lnTo>
                  <a:lnTo>
                    <a:pt x="301" y="436"/>
                  </a:lnTo>
                  <a:lnTo>
                    <a:pt x="263" y="482"/>
                  </a:lnTo>
                  <a:lnTo>
                    <a:pt x="225" y="530"/>
                  </a:lnTo>
                  <a:lnTo>
                    <a:pt x="191" y="580"/>
                  </a:lnTo>
                  <a:lnTo>
                    <a:pt x="159" y="632"/>
                  </a:lnTo>
                  <a:lnTo>
                    <a:pt x="129" y="685"/>
                  </a:lnTo>
                  <a:lnTo>
                    <a:pt x="102" y="740"/>
                  </a:lnTo>
                  <a:lnTo>
                    <a:pt x="79" y="796"/>
                  </a:lnTo>
                  <a:lnTo>
                    <a:pt x="58" y="854"/>
                  </a:lnTo>
                  <a:lnTo>
                    <a:pt x="40" y="915"/>
                  </a:lnTo>
                  <a:lnTo>
                    <a:pt x="26" y="975"/>
                  </a:lnTo>
                  <a:lnTo>
                    <a:pt x="14" y="1037"/>
                  </a:lnTo>
                  <a:lnTo>
                    <a:pt x="6" y="1101"/>
                  </a:lnTo>
                  <a:lnTo>
                    <a:pt x="1" y="1166"/>
                  </a:lnTo>
                  <a:lnTo>
                    <a:pt x="0" y="1232"/>
                  </a:lnTo>
                  <a:lnTo>
                    <a:pt x="1" y="1300"/>
                  </a:lnTo>
                  <a:lnTo>
                    <a:pt x="5" y="1368"/>
                  </a:lnTo>
                  <a:lnTo>
                    <a:pt x="14" y="1434"/>
                  </a:lnTo>
                  <a:lnTo>
                    <a:pt x="25" y="1498"/>
                  </a:lnTo>
                  <a:lnTo>
                    <a:pt x="38" y="1560"/>
                  </a:lnTo>
                  <a:lnTo>
                    <a:pt x="56" y="1622"/>
                  </a:lnTo>
                  <a:lnTo>
                    <a:pt x="76" y="1681"/>
                  </a:lnTo>
                  <a:lnTo>
                    <a:pt x="98" y="1739"/>
                  </a:lnTo>
                  <a:lnTo>
                    <a:pt x="123" y="1795"/>
                  </a:lnTo>
                  <a:lnTo>
                    <a:pt x="152" y="1849"/>
                  </a:lnTo>
                  <a:lnTo>
                    <a:pt x="183" y="1901"/>
                  </a:lnTo>
                  <a:lnTo>
                    <a:pt x="216" y="1952"/>
                  </a:lnTo>
                  <a:lnTo>
                    <a:pt x="253" y="2000"/>
                  </a:lnTo>
                  <a:lnTo>
                    <a:pt x="291" y="2047"/>
                  </a:lnTo>
                  <a:lnTo>
                    <a:pt x="332" y="2091"/>
                  </a:lnTo>
                  <a:lnTo>
                    <a:pt x="376" y="2133"/>
                  </a:lnTo>
                  <a:lnTo>
                    <a:pt x="422" y="2174"/>
                  </a:lnTo>
                  <a:lnTo>
                    <a:pt x="469" y="2211"/>
                  </a:lnTo>
                  <a:lnTo>
                    <a:pt x="520" y="2246"/>
                  </a:lnTo>
                  <a:lnTo>
                    <a:pt x="572" y="2280"/>
                  </a:lnTo>
                  <a:lnTo>
                    <a:pt x="627" y="2310"/>
                  </a:lnTo>
                  <a:lnTo>
                    <a:pt x="684" y="2339"/>
                  </a:lnTo>
                  <a:lnTo>
                    <a:pt x="742" y="2365"/>
                  </a:lnTo>
                  <a:lnTo>
                    <a:pt x="802" y="2388"/>
                  </a:lnTo>
                  <a:lnTo>
                    <a:pt x="864" y="2409"/>
                  </a:lnTo>
                  <a:lnTo>
                    <a:pt x="928" y="2428"/>
                  </a:lnTo>
                  <a:lnTo>
                    <a:pt x="994" y="2443"/>
                  </a:lnTo>
                  <a:lnTo>
                    <a:pt x="1062" y="2456"/>
                  </a:lnTo>
                  <a:lnTo>
                    <a:pt x="1130" y="2467"/>
                  </a:lnTo>
                  <a:lnTo>
                    <a:pt x="1201" y="2474"/>
                  </a:lnTo>
                  <a:lnTo>
                    <a:pt x="1273" y="2478"/>
                  </a:lnTo>
                  <a:lnTo>
                    <a:pt x="1347" y="2479"/>
                  </a:lnTo>
                  <a:lnTo>
                    <a:pt x="1380" y="2479"/>
                  </a:lnTo>
                  <a:lnTo>
                    <a:pt x="1414" y="2478"/>
                  </a:lnTo>
                  <a:lnTo>
                    <a:pt x="1448" y="2477"/>
                  </a:lnTo>
                  <a:lnTo>
                    <a:pt x="1483" y="2474"/>
                  </a:lnTo>
                  <a:lnTo>
                    <a:pt x="1518" y="2471"/>
                  </a:lnTo>
                  <a:lnTo>
                    <a:pt x="1552" y="2468"/>
                  </a:lnTo>
                  <a:lnTo>
                    <a:pt x="1589" y="2463"/>
                  </a:lnTo>
                  <a:lnTo>
                    <a:pt x="1624" y="2457"/>
                  </a:lnTo>
                  <a:lnTo>
                    <a:pt x="1659" y="2450"/>
                  </a:lnTo>
                  <a:lnTo>
                    <a:pt x="1696" y="2443"/>
                  </a:lnTo>
                  <a:lnTo>
                    <a:pt x="1732" y="2434"/>
                  </a:lnTo>
                  <a:lnTo>
                    <a:pt x="1768" y="2425"/>
                  </a:lnTo>
                  <a:lnTo>
                    <a:pt x="1804" y="2415"/>
                  </a:lnTo>
                  <a:lnTo>
                    <a:pt x="1841" y="2402"/>
                  </a:lnTo>
                  <a:lnTo>
                    <a:pt x="1876" y="2389"/>
                  </a:lnTo>
                  <a:lnTo>
                    <a:pt x="1912" y="2375"/>
                  </a:lnTo>
                  <a:lnTo>
                    <a:pt x="1948" y="2359"/>
                  </a:lnTo>
                  <a:lnTo>
                    <a:pt x="1983" y="2342"/>
                  </a:lnTo>
                  <a:lnTo>
                    <a:pt x="2019" y="2324"/>
                  </a:lnTo>
                  <a:lnTo>
                    <a:pt x="2054" y="2304"/>
                  </a:lnTo>
                  <a:lnTo>
                    <a:pt x="2088" y="2283"/>
                  </a:lnTo>
                  <a:lnTo>
                    <a:pt x="2122" y="2259"/>
                  </a:lnTo>
                  <a:lnTo>
                    <a:pt x="2156" y="2236"/>
                  </a:lnTo>
                  <a:lnTo>
                    <a:pt x="2190" y="2209"/>
                  </a:lnTo>
                  <a:lnTo>
                    <a:pt x="2222" y="2182"/>
                  </a:lnTo>
                  <a:lnTo>
                    <a:pt x="2255" y="2152"/>
                  </a:lnTo>
                  <a:lnTo>
                    <a:pt x="2286" y="2122"/>
                  </a:lnTo>
                  <a:lnTo>
                    <a:pt x="2318" y="2089"/>
                  </a:lnTo>
                  <a:lnTo>
                    <a:pt x="2348" y="2054"/>
                  </a:lnTo>
                  <a:lnTo>
                    <a:pt x="2378" y="2018"/>
                  </a:lnTo>
                  <a:lnTo>
                    <a:pt x="2406" y="1979"/>
                  </a:lnTo>
                  <a:lnTo>
                    <a:pt x="2435" y="19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53" name="Freeform 100"/>
            <p:cNvSpPr>
              <a:spLocks noChangeAspect="1" noEditPoints="1"/>
            </p:cNvSpPr>
            <p:nvPr/>
          </p:nvSpPr>
          <p:spPr bwMode="auto">
            <a:xfrm>
              <a:off x="22034401" y="9969600"/>
              <a:ext cx="681038" cy="668338"/>
            </a:xfrm>
            <a:custGeom>
              <a:avLst/>
              <a:gdLst>
                <a:gd name="T0" fmla="*/ 180331554 w 2572"/>
                <a:gd name="T1" fmla="*/ 176831228 h 2526"/>
                <a:gd name="T2" fmla="*/ 89745027 w 2572"/>
                <a:gd name="T3" fmla="*/ 0 h 2526"/>
                <a:gd name="T4" fmla="*/ 0 w 2572"/>
                <a:gd name="T5" fmla="*/ 176831228 h 2526"/>
                <a:gd name="T6" fmla="*/ 43610528 w 2572"/>
                <a:gd name="T7" fmla="*/ 176831228 h 2526"/>
                <a:gd name="T8" fmla="*/ 62470938 w 2572"/>
                <a:gd name="T9" fmla="*/ 138328768 h 2526"/>
                <a:gd name="T10" fmla="*/ 117860616 w 2572"/>
                <a:gd name="T11" fmla="*/ 138328768 h 2526"/>
                <a:gd name="T12" fmla="*/ 136721026 w 2572"/>
                <a:gd name="T13" fmla="*/ 176831228 h 2526"/>
                <a:gd name="T14" fmla="*/ 180331554 w 2572"/>
                <a:gd name="T15" fmla="*/ 176831228 h 2526"/>
                <a:gd name="T16" fmla="*/ 105660716 w 2572"/>
                <a:gd name="T17" fmla="*/ 111026923 h 2526"/>
                <a:gd name="T18" fmla="*/ 73759169 w 2572"/>
                <a:gd name="T19" fmla="*/ 111026923 h 2526"/>
                <a:gd name="T20" fmla="*/ 88833622 w 2572"/>
                <a:gd name="T21" fmla="*/ 79805008 h 2526"/>
                <a:gd name="T22" fmla="*/ 105660716 w 2572"/>
                <a:gd name="T23" fmla="*/ 111026923 h 25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72" h="2526">
                  <a:moveTo>
                    <a:pt x="2572" y="2526"/>
                  </a:moveTo>
                  <a:lnTo>
                    <a:pt x="1280" y="0"/>
                  </a:lnTo>
                  <a:lnTo>
                    <a:pt x="0" y="2526"/>
                  </a:lnTo>
                  <a:lnTo>
                    <a:pt x="622" y="2526"/>
                  </a:lnTo>
                  <a:lnTo>
                    <a:pt x="891" y="1976"/>
                  </a:lnTo>
                  <a:lnTo>
                    <a:pt x="1681" y="1976"/>
                  </a:lnTo>
                  <a:lnTo>
                    <a:pt x="1950" y="2526"/>
                  </a:lnTo>
                  <a:lnTo>
                    <a:pt x="2572" y="2526"/>
                  </a:lnTo>
                  <a:close/>
                  <a:moveTo>
                    <a:pt x="1507" y="1586"/>
                  </a:moveTo>
                  <a:lnTo>
                    <a:pt x="1052" y="1586"/>
                  </a:lnTo>
                  <a:lnTo>
                    <a:pt x="1267" y="1140"/>
                  </a:lnTo>
                  <a:lnTo>
                    <a:pt x="1507" y="158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54" name="Freeform 101"/>
            <p:cNvSpPr>
              <a:spLocks noChangeAspect="1"/>
            </p:cNvSpPr>
            <p:nvPr/>
          </p:nvSpPr>
          <p:spPr bwMode="auto">
            <a:xfrm>
              <a:off x="23653651" y="10002938"/>
              <a:ext cx="561975" cy="636588"/>
            </a:xfrm>
            <a:custGeom>
              <a:avLst/>
              <a:gdLst>
                <a:gd name="T0" fmla="*/ 107603938 w 2126"/>
                <a:gd name="T1" fmla="*/ 0 h 2408"/>
                <a:gd name="T2" fmla="*/ 107534154 w 2126"/>
                <a:gd name="T3" fmla="*/ 102036755 h 2408"/>
                <a:gd name="T4" fmla="*/ 107044871 w 2126"/>
                <a:gd name="T5" fmla="*/ 108466611 h 2408"/>
                <a:gd name="T6" fmla="*/ 106066834 w 2126"/>
                <a:gd name="T7" fmla="*/ 114127433 h 2408"/>
                <a:gd name="T8" fmla="*/ 104529465 w 2126"/>
                <a:gd name="T9" fmla="*/ 119019749 h 2408"/>
                <a:gd name="T10" fmla="*/ 102363508 w 2126"/>
                <a:gd name="T11" fmla="*/ 123212823 h 2408"/>
                <a:gd name="T12" fmla="*/ 99638485 w 2126"/>
                <a:gd name="T13" fmla="*/ 126847032 h 2408"/>
                <a:gd name="T14" fmla="*/ 96284609 w 2126"/>
                <a:gd name="T15" fmla="*/ 129712472 h 2408"/>
                <a:gd name="T16" fmla="*/ 92162050 w 2126"/>
                <a:gd name="T17" fmla="*/ 132018781 h 2408"/>
                <a:gd name="T18" fmla="*/ 87410638 w 2126"/>
                <a:gd name="T19" fmla="*/ 133556321 h 2408"/>
                <a:gd name="T20" fmla="*/ 81750974 w 2126"/>
                <a:gd name="T21" fmla="*/ 134464939 h 2408"/>
                <a:gd name="T22" fmla="*/ 75322889 w 2126"/>
                <a:gd name="T23" fmla="*/ 134744372 h 2408"/>
                <a:gd name="T24" fmla="*/ 68754707 w 2126"/>
                <a:gd name="T25" fmla="*/ 134464939 h 2408"/>
                <a:gd name="T26" fmla="*/ 62955210 w 2126"/>
                <a:gd name="T27" fmla="*/ 133556321 h 2408"/>
                <a:gd name="T28" fmla="*/ 57924397 w 2126"/>
                <a:gd name="T29" fmla="*/ 132018781 h 2408"/>
                <a:gd name="T30" fmla="*/ 53662268 w 2126"/>
                <a:gd name="T31" fmla="*/ 129782528 h 2408"/>
                <a:gd name="T32" fmla="*/ 49958943 w 2126"/>
                <a:gd name="T33" fmla="*/ 126917089 h 2408"/>
                <a:gd name="T34" fmla="*/ 46884469 w 2126"/>
                <a:gd name="T35" fmla="*/ 123352672 h 2408"/>
                <a:gd name="T36" fmla="*/ 44578680 w 2126"/>
                <a:gd name="T37" fmla="*/ 119089541 h 2408"/>
                <a:gd name="T38" fmla="*/ 42831958 w 2126"/>
                <a:gd name="T39" fmla="*/ 114197225 h 2408"/>
                <a:gd name="T40" fmla="*/ 41644039 w 2126"/>
                <a:gd name="T41" fmla="*/ 108466611 h 2408"/>
                <a:gd name="T42" fmla="*/ 41015188 w 2126"/>
                <a:gd name="T43" fmla="*/ 102106547 h 2408"/>
                <a:gd name="T44" fmla="*/ 40875619 w 2126"/>
                <a:gd name="T45" fmla="*/ 0 h 2408"/>
                <a:gd name="T46" fmla="*/ 69784 w 2126"/>
                <a:gd name="T47" fmla="*/ 103993576 h 2408"/>
                <a:gd name="T48" fmla="*/ 1048086 w 2126"/>
                <a:gd name="T49" fmla="*/ 114197225 h 2408"/>
                <a:gd name="T50" fmla="*/ 3214042 w 2126"/>
                <a:gd name="T51" fmla="*/ 123771953 h 2408"/>
                <a:gd name="T52" fmla="*/ 6707751 w 2126"/>
                <a:gd name="T53" fmla="*/ 132857608 h 2408"/>
                <a:gd name="T54" fmla="*/ 11459162 w 2126"/>
                <a:gd name="T55" fmla="*/ 141104172 h 2408"/>
                <a:gd name="T56" fmla="*/ 17538061 w 2126"/>
                <a:gd name="T57" fmla="*/ 148442646 h 2408"/>
                <a:gd name="T58" fmla="*/ 25084280 w 2126"/>
                <a:gd name="T59" fmla="*/ 154872238 h 2408"/>
                <a:gd name="T60" fmla="*/ 34097820 w 2126"/>
                <a:gd name="T61" fmla="*/ 160183835 h 2408"/>
                <a:gd name="T62" fmla="*/ 44508896 w 2126"/>
                <a:gd name="T63" fmla="*/ 164237325 h 2408"/>
                <a:gd name="T64" fmla="*/ 56596909 w 2126"/>
                <a:gd name="T65" fmla="*/ 166962915 h 2408"/>
                <a:gd name="T66" fmla="*/ 70152243 w 2126"/>
                <a:gd name="T67" fmla="*/ 168221023 h 2408"/>
                <a:gd name="T68" fmla="*/ 84755663 w 2126"/>
                <a:gd name="T69" fmla="*/ 167941326 h 2408"/>
                <a:gd name="T70" fmla="*/ 97751930 w 2126"/>
                <a:gd name="T71" fmla="*/ 166054297 h 2408"/>
                <a:gd name="T72" fmla="*/ 109141043 w 2126"/>
                <a:gd name="T73" fmla="*/ 162769577 h 2408"/>
                <a:gd name="T74" fmla="*/ 118853483 w 2126"/>
                <a:gd name="T75" fmla="*/ 158017374 h 2408"/>
                <a:gd name="T76" fmla="*/ 127238171 w 2126"/>
                <a:gd name="T77" fmla="*/ 152216439 h 2408"/>
                <a:gd name="T78" fmla="*/ 134015706 w 2126"/>
                <a:gd name="T79" fmla="*/ 145367566 h 2408"/>
                <a:gd name="T80" fmla="*/ 139395969 w 2126"/>
                <a:gd name="T81" fmla="*/ 137540019 h 2408"/>
                <a:gd name="T82" fmla="*/ 143518529 w 2126"/>
                <a:gd name="T83" fmla="*/ 129083550 h 2408"/>
                <a:gd name="T84" fmla="*/ 146383385 w 2126"/>
                <a:gd name="T85" fmla="*/ 119928103 h 2408"/>
                <a:gd name="T86" fmla="*/ 147990274 w 2126"/>
                <a:gd name="T87" fmla="*/ 110423432 h 2408"/>
                <a:gd name="T88" fmla="*/ 148549342 w 2126"/>
                <a:gd name="T89" fmla="*/ 100499216 h 240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126" h="2408">
                  <a:moveTo>
                    <a:pt x="2126" y="1438"/>
                  </a:moveTo>
                  <a:lnTo>
                    <a:pt x="2126" y="0"/>
                  </a:lnTo>
                  <a:lnTo>
                    <a:pt x="1540" y="0"/>
                  </a:lnTo>
                  <a:lnTo>
                    <a:pt x="1540" y="1394"/>
                  </a:lnTo>
                  <a:lnTo>
                    <a:pt x="1540" y="1428"/>
                  </a:lnTo>
                  <a:lnTo>
                    <a:pt x="1539" y="1460"/>
                  </a:lnTo>
                  <a:lnTo>
                    <a:pt x="1538" y="1492"/>
                  </a:lnTo>
                  <a:lnTo>
                    <a:pt x="1535" y="1522"/>
                  </a:lnTo>
                  <a:lnTo>
                    <a:pt x="1532" y="1552"/>
                  </a:lnTo>
                  <a:lnTo>
                    <a:pt x="1528" y="1580"/>
                  </a:lnTo>
                  <a:lnTo>
                    <a:pt x="1523" y="1606"/>
                  </a:lnTo>
                  <a:lnTo>
                    <a:pt x="1518" y="1633"/>
                  </a:lnTo>
                  <a:lnTo>
                    <a:pt x="1511" y="1657"/>
                  </a:lnTo>
                  <a:lnTo>
                    <a:pt x="1504" y="1681"/>
                  </a:lnTo>
                  <a:lnTo>
                    <a:pt x="1496" y="1703"/>
                  </a:lnTo>
                  <a:lnTo>
                    <a:pt x="1486" y="1724"/>
                  </a:lnTo>
                  <a:lnTo>
                    <a:pt x="1476" y="1745"/>
                  </a:lnTo>
                  <a:lnTo>
                    <a:pt x="1465" y="1763"/>
                  </a:lnTo>
                  <a:lnTo>
                    <a:pt x="1453" y="1782"/>
                  </a:lnTo>
                  <a:lnTo>
                    <a:pt x="1441" y="1799"/>
                  </a:lnTo>
                  <a:lnTo>
                    <a:pt x="1426" y="1815"/>
                  </a:lnTo>
                  <a:lnTo>
                    <a:pt x="1411" y="1830"/>
                  </a:lnTo>
                  <a:lnTo>
                    <a:pt x="1395" y="1844"/>
                  </a:lnTo>
                  <a:lnTo>
                    <a:pt x="1378" y="1856"/>
                  </a:lnTo>
                  <a:lnTo>
                    <a:pt x="1360" y="1868"/>
                  </a:lnTo>
                  <a:lnTo>
                    <a:pt x="1340" y="1878"/>
                  </a:lnTo>
                  <a:lnTo>
                    <a:pt x="1319" y="1889"/>
                  </a:lnTo>
                  <a:lnTo>
                    <a:pt x="1298" y="1897"/>
                  </a:lnTo>
                  <a:lnTo>
                    <a:pt x="1275" y="1904"/>
                  </a:lnTo>
                  <a:lnTo>
                    <a:pt x="1251" y="1911"/>
                  </a:lnTo>
                  <a:lnTo>
                    <a:pt x="1225" y="1916"/>
                  </a:lnTo>
                  <a:lnTo>
                    <a:pt x="1199" y="1921"/>
                  </a:lnTo>
                  <a:lnTo>
                    <a:pt x="1170" y="1924"/>
                  </a:lnTo>
                  <a:lnTo>
                    <a:pt x="1141" y="1927"/>
                  </a:lnTo>
                  <a:lnTo>
                    <a:pt x="1110" y="1928"/>
                  </a:lnTo>
                  <a:lnTo>
                    <a:pt x="1078" y="1928"/>
                  </a:lnTo>
                  <a:lnTo>
                    <a:pt x="1046" y="1928"/>
                  </a:lnTo>
                  <a:lnTo>
                    <a:pt x="1014" y="1927"/>
                  </a:lnTo>
                  <a:lnTo>
                    <a:pt x="984" y="1924"/>
                  </a:lnTo>
                  <a:lnTo>
                    <a:pt x="955" y="1921"/>
                  </a:lnTo>
                  <a:lnTo>
                    <a:pt x="928" y="1916"/>
                  </a:lnTo>
                  <a:lnTo>
                    <a:pt x="901" y="1911"/>
                  </a:lnTo>
                  <a:lnTo>
                    <a:pt x="876" y="1905"/>
                  </a:lnTo>
                  <a:lnTo>
                    <a:pt x="853" y="1897"/>
                  </a:lnTo>
                  <a:lnTo>
                    <a:pt x="829" y="1889"/>
                  </a:lnTo>
                  <a:lnTo>
                    <a:pt x="807" y="1880"/>
                  </a:lnTo>
                  <a:lnTo>
                    <a:pt x="786" y="1868"/>
                  </a:lnTo>
                  <a:lnTo>
                    <a:pt x="768" y="1857"/>
                  </a:lnTo>
                  <a:lnTo>
                    <a:pt x="749" y="1845"/>
                  </a:lnTo>
                  <a:lnTo>
                    <a:pt x="731" y="1831"/>
                  </a:lnTo>
                  <a:lnTo>
                    <a:pt x="715" y="1816"/>
                  </a:lnTo>
                  <a:lnTo>
                    <a:pt x="699" y="1800"/>
                  </a:lnTo>
                  <a:lnTo>
                    <a:pt x="685" y="1783"/>
                  </a:lnTo>
                  <a:lnTo>
                    <a:pt x="671" y="1765"/>
                  </a:lnTo>
                  <a:lnTo>
                    <a:pt x="659" y="1746"/>
                  </a:lnTo>
                  <a:lnTo>
                    <a:pt x="648" y="1725"/>
                  </a:lnTo>
                  <a:lnTo>
                    <a:pt x="638" y="1704"/>
                  </a:lnTo>
                  <a:lnTo>
                    <a:pt x="628" y="1682"/>
                  </a:lnTo>
                  <a:lnTo>
                    <a:pt x="621" y="1658"/>
                  </a:lnTo>
                  <a:lnTo>
                    <a:pt x="613" y="1634"/>
                  </a:lnTo>
                  <a:lnTo>
                    <a:pt x="606" y="1607"/>
                  </a:lnTo>
                  <a:lnTo>
                    <a:pt x="601" y="1581"/>
                  </a:lnTo>
                  <a:lnTo>
                    <a:pt x="596" y="1552"/>
                  </a:lnTo>
                  <a:lnTo>
                    <a:pt x="592" y="1523"/>
                  </a:lnTo>
                  <a:lnTo>
                    <a:pt x="590" y="1493"/>
                  </a:lnTo>
                  <a:lnTo>
                    <a:pt x="587" y="1461"/>
                  </a:lnTo>
                  <a:lnTo>
                    <a:pt x="586" y="1428"/>
                  </a:lnTo>
                  <a:lnTo>
                    <a:pt x="585" y="1394"/>
                  </a:lnTo>
                  <a:lnTo>
                    <a:pt x="585" y="0"/>
                  </a:lnTo>
                  <a:lnTo>
                    <a:pt x="0" y="0"/>
                  </a:lnTo>
                  <a:lnTo>
                    <a:pt x="0" y="1438"/>
                  </a:lnTo>
                  <a:lnTo>
                    <a:pt x="1" y="1488"/>
                  </a:lnTo>
                  <a:lnTo>
                    <a:pt x="4" y="1537"/>
                  </a:lnTo>
                  <a:lnTo>
                    <a:pt x="8" y="1586"/>
                  </a:lnTo>
                  <a:lnTo>
                    <a:pt x="15" y="1634"/>
                  </a:lnTo>
                  <a:lnTo>
                    <a:pt x="23" y="1681"/>
                  </a:lnTo>
                  <a:lnTo>
                    <a:pt x="34" y="1726"/>
                  </a:lnTo>
                  <a:lnTo>
                    <a:pt x="46" y="1771"/>
                  </a:lnTo>
                  <a:lnTo>
                    <a:pt x="60" y="1816"/>
                  </a:lnTo>
                  <a:lnTo>
                    <a:pt x="77" y="1859"/>
                  </a:lnTo>
                  <a:lnTo>
                    <a:pt x="96" y="1901"/>
                  </a:lnTo>
                  <a:lnTo>
                    <a:pt x="117" y="1942"/>
                  </a:lnTo>
                  <a:lnTo>
                    <a:pt x="139" y="1981"/>
                  </a:lnTo>
                  <a:lnTo>
                    <a:pt x="164" y="2019"/>
                  </a:lnTo>
                  <a:lnTo>
                    <a:pt x="191" y="2056"/>
                  </a:lnTo>
                  <a:lnTo>
                    <a:pt x="219" y="2091"/>
                  </a:lnTo>
                  <a:lnTo>
                    <a:pt x="251" y="2124"/>
                  </a:lnTo>
                  <a:lnTo>
                    <a:pt x="285" y="2157"/>
                  </a:lnTo>
                  <a:lnTo>
                    <a:pt x="321" y="2187"/>
                  </a:lnTo>
                  <a:lnTo>
                    <a:pt x="359" y="2216"/>
                  </a:lnTo>
                  <a:lnTo>
                    <a:pt x="400" y="2243"/>
                  </a:lnTo>
                  <a:lnTo>
                    <a:pt x="443" y="2268"/>
                  </a:lnTo>
                  <a:lnTo>
                    <a:pt x="488" y="2292"/>
                  </a:lnTo>
                  <a:lnTo>
                    <a:pt x="535" y="2313"/>
                  </a:lnTo>
                  <a:lnTo>
                    <a:pt x="585" y="2333"/>
                  </a:lnTo>
                  <a:lnTo>
                    <a:pt x="637" y="2350"/>
                  </a:lnTo>
                  <a:lnTo>
                    <a:pt x="692" y="2365"/>
                  </a:lnTo>
                  <a:lnTo>
                    <a:pt x="750" y="2377"/>
                  </a:lnTo>
                  <a:lnTo>
                    <a:pt x="810" y="2389"/>
                  </a:lnTo>
                  <a:lnTo>
                    <a:pt x="873" y="2397"/>
                  </a:lnTo>
                  <a:lnTo>
                    <a:pt x="937" y="2403"/>
                  </a:lnTo>
                  <a:lnTo>
                    <a:pt x="1004" y="2407"/>
                  </a:lnTo>
                  <a:lnTo>
                    <a:pt x="1075" y="2408"/>
                  </a:lnTo>
                  <a:lnTo>
                    <a:pt x="1146" y="2407"/>
                  </a:lnTo>
                  <a:lnTo>
                    <a:pt x="1213" y="2403"/>
                  </a:lnTo>
                  <a:lnTo>
                    <a:pt x="1277" y="2397"/>
                  </a:lnTo>
                  <a:lnTo>
                    <a:pt x="1340" y="2388"/>
                  </a:lnTo>
                  <a:lnTo>
                    <a:pt x="1399" y="2376"/>
                  </a:lnTo>
                  <a:lnTo>
                    <a:pt x="1456" y="2362"/>
                  </a:lnTo>
                  <a:lnTo>
                    <a:pt x="1510" y="2347"/>
                  </a:lnTo>
                  <a:lnTo>
                    <a:pt x="1562" y="2329"/>
                  </a:lnTo>
                  <a:lnTo>
                    <a:pt x="1611" y="2308"/>
                  </a:lnTo>
                  <a:lnTo>
                    <a:pt x="1657" y="2286"/>
                  </a:lnTo>
                  <a:lnTo>
                    <a:pt x="1701" y="2261"/>
                  </a:lnTo>
                  <a:lnTo>
                    <a:pt x="1743" y="2236"/>
                  </a:lnTo>
                  <a:lnTo>
                    <a:pt x="1783" y="2208"/>
                  </a:lnTo>
                  <a:lnTo>
                    <a:pt x="1821" y="2178"/>
                  </a:lnTo>
                  <a:lnTo>
                    <a:pt x="1855" y="2147"/>
                  </a:lnTo>
                  <a:lnTo>
                    <a:pt x="1887" y="2114"/>
                  </a:lnTo>
                  <a:lnTo>
                    <a:pt x="1918" y="2080"/>
                  </a:lnTo>
                  <a:lnTo>
                    <a:pt x="1946" y="2044"/>
                  </a:lnTo>
                  <a:lnTo>
                    <a:pt x="1971" y="2007"/>
                  </a:lnTo>
                  <a:lnTo>
                    <a:pt x="1995" y="1968"/>
                  </a:lnTo>
                  <a:lnTo>
                    <a:pt x="2017" y="1930"/>
                  </a:lnTo>
                  <a:lnTo>
                    <a:pt x="2036" y="1889"/>
                  </a:lnTo>
                  <a:lnTo>
                    <a:pt x="2054" y="1847"/>
                  </a:lnTo>
                  <a:lnTo>
                    <a:pt x="2069" y="1804"/>
                  </a:lnTo>
                  <a:lnTo>
                    <a:pt x="2083" y="1761"/>
                  </a:lnTo>
                  <a:lnTo>
                    <a:pt x="2095" y="1716"/>
                  </a:lnTo>
                  <a:lnTo>
                    <a:pt x="2105" y="1671"/>
                  </a:lnTo>
                  <a:lnTo>
                    <a:pt x="2113" y="1625"/>
                  </a:lnTo>
                  <a:lnTo>
                    <a:pt x="2118" y="1580"/>
                  </a:lnTo>
                  <a:lnTo>
                    <a:pt x="2122" y="1533"/>
                  </a:lnTo>
                  <a:lnTo>
                    <a:pt x="2126" y="1485"/>
                  </a:lnTo>
                  <a:lnTo>
                    <a:pt x="2126" y="14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55" name="Rectangle 102"/>
            <p:cNvSpPr>
              <a:spLocks noChangeAspect="1" noChangeArrowheads="1"/>
            </p:cNvSpPr>
            <p:nvPr/>
          </p:nvSpPr>
          <p:spPr bwMode="auto">
            <a:xfrm>
              <a:off x="23128188" y="9594950"/>
              <a:ext cx="52388" cy="10556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pic>
        <p:nvPicPr>
          <p:cNvPr id="1041" name="Picture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06897" y="2676497"/>
            <a:ext cx="1080126" cy="1284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42" name="Group 109"/>
          <p:cNvGrpSpPr>
            <a:grpSpLocks noChangeAspect="1"/>
          </p:cNvGrpSpPr>
          <p:nvPr/>
        </p:nvGrpSpPr>
        <p:grpSpPr bwMode="auto">
          <a:xfrm>
            <a:off x="26964355" y="1198411"/>
            <a:ext cx="2059907" cy="2059896"/>
            <a:chOff x="17021" y="25050"/>
            <a:chExt cx="1134" cy="1134"/>
          </a:xfrm>
        </p:grpSpPr>
        <p:sp>
          <p:nvSpPr>
            <p:cNvPr id="1043" name="AutoShape 108"/>
            <p:cNvSpPr>
              <a:spLocks noChangeAspect="1" noChangeArrowheads="1" noTextEdit="1"/>
            </p:cNvSpPr>
            <p:nvPr/>
          </p:nvSpPr>
          <p:spPr bwMode="auto">
            <a:xfrm>
              <a:off x="17021" y="25050"/>
              <a:ext cx="1134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4" name="Freeform 110"/>
            <p:cNvSpPr>
              <a:spLocks noEditPoints="1"/>
            </p:cNvSpPr>
            <p:nvPr/>
          </p:nvSpPr>
          <p:spPr bwMode="auto">
            <a:xfrm>
              <a:off x="17199" y="25227"/>
              <a:ext cx="777" cy="777"/>
            </a:xfrm>
            <a:custGeom>
              <a:avLst/>
              <a:gdLst>
                <a:gd name="T0" fmla="*/ 48 w 11665"/>
                <a:gd name="T1" fmla="*/ 32 h 11646"/>
                <a:gd name="T2" fmla="*/ 29 w 11665"/>
                <a:gd name="T3" fmla="*/ 26 h 11646"/>
                <a:gd name="T4" fmla="*/ 15 w 11665"/>
                <a:gd name="T5" fmla="*/ 34 h 11646"/>
                <a:gd name="T6" fmla="*/ 3 w 11665"/>
                <a:gd name="T7" fmla="*/ 30 h 11646"/>
                <a:gd name="T8" fmla="*/ 12 w 11665"/>
                <a:gd name="T9" fmla="*/ 44 h 11646"/>
                <a:gd name="T10" fmla="*/ 18 w 11665"/>
                <a:gd name="T11" fmla="*/ 49 h 11646"/>
                <a:gd name="T12" fmla="*/ 24 w 11665"/>
                <a:gd name="T13" fmla="*/ 51 h 11646"/>
                <a:gd name="T14" fmla="*/ 5 w 11665"/>
                <a:gd name="T15" fmla="*/ 42 h 11646"/>
                <a:gd name="T16" fmla="*/ 0 w 11665"/>
                <a:gd name="T17" fmla="*/ 32 h 11646"/>
                <a:gd name="T18" fmla="*/ 1 w 11665"/>
                <a:gd name="T19" fmla="*/ 18 h 11646"/>
                <a:gd name="T20" fmla="*/ 8 w 11665"/>
                <a:gd name="T21" fmla="*/ 7 h 11646"/>
                <a:gd name="T22" fmla="*/ 20 w 11665"/>
                <a:gd name="T23" fmla="*/ 2 h 11646"/>
                <a:gd name="T24" fmla="*/ 23 w 11665"/>
                <a:gd name="T25" fmla="*/ 3 h 11646"/>
                <a:gd name="T26" fmla="*/ 48 w 11665"/>
                <a:gd name="T27" fmla="*/ 20 h 11646"/>
                <a:gd name="T28" fmla="*/ 28 w 11665"/>
                <a:gd name="T29" fmla="*/ 2 h 11646"/>
                <a:gd name="T30" fmla="*/ 34 w 11665"/>
                <a:gd name="T31" fmla="*/ 3 h 11646"/>
                <a:gd name="T32" fmla="*/ 42 w 11665"/>
                <a:gd name="T33" fmla="*/ 6 h 11646"/>
                <a:gd name="T34" fmla="*/ 48 w 11665"/>
                <a:gd name="T35" fmla="*/ 13 h 11646"/>
                <a:gd name="T36" fmla="*/ 51 w 11665"/>
                <a:gd name="T37" fmla="*/ 22 h 11646"/>
                <a:gd name="T38" fmla="*/ 50 w 11665"/>
                <a:gd name="T39" fmla="*/ 34 h 11646"/>
                <a:gd name="T40" fmla="*/ 41 w 11665"/>
                <a:gd name="T41" fmla="*/ 47 h 11646"/>
                <a:gd name="T42" fmla="*/ 27 w 11665"/>
                <a:gd name="T43" fmla="*/ 51 h 11646"/>
                <a:gd name="T44" fmla="*/ 33 w 11665"/>
                <a:gd name="T45" fmla="*/ 48 h 11646"/>
                <a:gd name="T46" fmla="*/ 43 w 11665"/>
                <a:gd name="T47" fmla="*/ 43 h 11646"/>
                <a:gd name="T48" fmla="*/ 10 w 11665"/>
                <a:gd name="T49" fmla="*/ 44 h 11646"/>
                <a:gd name="T50" fmla="*/ 43 w 11665"/>
                <a:gd name="T51" fmla="*/ 45 h 11646"/>
                <a:gd name="T52" fmla="*/ 42 w 11665"/>
                <a:gd name="T53" fmla="*/ 44 h 11646"/>
                <a:gd name="T54" fmla="*/ 9 w 11665"/>
                <a:gd name="T55" fmla="*/ 43 h 11646"/>
                <a:gd name="T56" fmla="*/ 46 w 11665"/>
                <a:gd name="T57" fmla="*/ 40 h 11646"/>
                <a:gd name="T58" fmla="*/ 28 w 11665"/>
                <a:gd name="T59" fmla="*/ 41 h 11646"/>
                <a:gd name="T60" fmla="*/ 41 w 11665"/>
                <a:gd name="T61" fmla="*/ 38 h 11646"/>
                <a:gd name="T62" fmla="*/ 45 w 11665"/>
                <a:gd name="T63" fmla="*/ 41 h 11646"/>
                <a:gd name="T64" fmla="*/ 47 w 11665"/>
                <a:gd name="T65" fmla="*/ 38 h 11646"/>
                <a:gd name="T66" fmla="*/ 22 w 11665"/>
                <a:gd name="T67" fmla="*/ 33 h 11646"/>
                <a:gd name="T68" fmla="*/ 20 w 11665"/>
                <a:gd name="T69" fmla="*/ 33 h 11646"/>
                <a:gd name="T70" fmla="*/ 32 w 11665"/>
                <a:gd name="T71" fmla="*/ 31 h 11646"/>
                <a:gd name="T72" fmla="*/ 5 w 11665"/>
                <a:gd name="T73" fmla="*/ 39 h 11646"/>
                <a:gd name="T74" fmla="*/ 47 w 11665"/>
                <a:gd name="T75" fmla="*/ 37 h 11646"/>
                <a:gd name="T76" fmla="*/ 2 w 11665"/>
                <a:gd name="T77" fmla="*/ 35 h 11646"/>
                <a:gd name="T78" fmla="*/ 47 w 11665"/>
                <a:gd name="T79" fmla="*/ 34 h 11646"/>
                <a:gd name="T80" fmla="*/ 2 w 11665"/>
                <a:gd name="T81" fmla="*/ 34 h 11646"/>
                <a:gd name="T82" fmla="*/ 4 w 11665"/>
                <a:gd name="T83" fmla="*/ 34 h 11646"/>
                <a:gd name="T84" fmla="*/ 51 w 11665"/>
                <a:gd name="T85" fmla="*/ 32 h 11646"/>
                <a:gd name="T86" fmla="*/ 3 w 11665"/>
                <a:gd name="T87" fmla="*/ 31 h 11646"/>
                <a:gd name="T88" fmla="*/ 27 w 11665"/>
                <a:gd name="T89" fmla="*/ 27 h 11646"/>
                <a:gd name="T90" fmla="*/ 2 w 11665"/>
                <a:gd name="T91" fmla="*/ 28 h 11646"/>
                <a:gd name="T92" fmla="*/ 22 w 11665"/>
                <a:gd name="T93" fmla="*/ 26 h 11646"/>
                <a:gd name="T94" fmla="*/ 0 w 11665"/>
                <a:gd name="T95" fmla="*/ 23 h 11646"/>
                <a:gd name="T96" fmla="*/ 2 w 11665"/>
                <a:gd name="T97" fmla="*/ 23 h 11646"/>
                <a:gd name="T98" fmla="*/ 1 w 11665"/>
                <a:gd name="T99" fmla="*/ 22 h 11646"/>
                <a:gd name="T100" fmla="*/ 47 w 11665"/>
                <a:gd name="T101" fmla="*/ 18 h 11646"/>
                <a:gd name="T102" fmla="*/ 49 w 11665"/>
                <a:gd name="T103" fmla="*/ 20 h 11646"/>
                <a:gd name="T104" fmla="*/ 50 w 11665"/>
                <a:gd name="T105" fmla="*/ 19 h 11646"/>
                <a:gd name="T106" fmla="*/ 2 w 11665"/>
                <a:gd name="T107" fmla="*/ 18 h 11646"/>
                <a:gd name="T108" fmla="*/ 12 w 11665"/>
                <a:gd name="T109" fmla="*/ 20 h 11646"/>
                <a:gd name="T110" fmla="*/ 13 w 11665"/>
                <a:gd name="T111" fmla="*/ 18 h 11646"/>
                <a:gd name="T112" fmla="*/ 48 w 11665"/>
                <a:gd name="T113" fmla="*/ 16 h 11646"/>
                <a:gd name="T114" fmla="*/ 5 w 11665"/>
                <a:gd name="T115" fmla="*/ 14 h 11646"/>
                <a:gd name="T116" fmla="*/ 45 w 11665"/>
                <a:gd name="T117" fmla="*/ 11 h 11646"/>
                <a:gd name="T118" fmla="*/ 8 w 11665"/>
                <a:gd name="T119" fmla="*/ 11 h 11646"/>
                <a:gd name="T120" fmla="*/ 42 w 11665"/>
                <a:gd name="T121" fmla="*/ 9 h 11646"/>
                <a:gd name="T122" fmla="*/ 9 w 11665"/>
                <a:gd name="T123" fmla="*/ 9 h 11646"/>
                <a:gd name="T124" fmla="*/ 9 w 11665"/>
                <a:gd name="T125" fmla="*/ 8 h 1164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1665" h="11646">
                  <a:moveTo>
                    <a:pt x="679" y="3501"/>
                  </a:moveTo>
                  <a:lnTo>
                    <a:pt x="647" y="3522"/>
                  </a:lnTo>
                  <a:lnTo>
                    <a:pt x="615" y="3544"/>
                  </a:lnTo>
                  <a:lnTo>
                    <a:pt x="599" y="3557"/>
                  </a:lnTo>
                  <a:lnTo>
                    <a:pt x="584" y="3570"/>
                  </a:lnTo>
                  <a:lnTo>
                    <a:pt x="569" y="3583"/>
                  </a:lnTo>
                  <a:lnTo>
                    <a:pt x="554" y="3596"/>
                  </a:lnTo>
                  <a:lnTo>
                    <a:pt x="539" y="3610"/>
                  </a:lnTo>
                  <a:lnTo>
                    <a:pt x="527" y="3625"/>
                  </a:lnTo>
                  <a:lnTo>
                    <a:pt x="513" y="3640"/>
                  </a:lnTo>
                  <a:lnTo>
                    <a:pt x="501" y="3657"/>
                  </a:lnTo>
                  <a:lnTo>
                    <a:pt x="489" y="3673"/>
                  </a:lnTo>
                  <a:lnTo>
                    <a:pt x="479" y="3691"/>
                  </a:lnTo>
                  <a:lnTo>
                    <a:pt x="469" y="3709"/>
                  </a:lnTo>
                  <a:lnTo>
                    <a:pt x="461" y="3727"/>
                  </a:lnTo>
                  <a:lnTo>
                    <a:pt x="453" y="3747"/>
                  </a:lnTo>
                  <a:lnTo>
                    <a:pt x="447" y="3768"/>
                  </a:lnTo>
                  <a:lnTo>
                    <a:pt x="442" y="3789"/>
                  </a:lnTo>
                  <a:lnTo>
                    <a:pt x="437" y="3811"/>
                  </a:lnTo>
                  <a:lnTo>
                    <a:pt x="434" y="3835"/>
                  </a:lnTo>
                  <a:lnTo>
                    <a:pt x="433" y="3858"/>
                  </a:lnTo>
                  <a:lnTo>
                    <a:pt x="434" y="3882"/>
                  </a:lnTo>
                  <a:lnTo>
                    <a:pt x="436" y="3909"/>
                  </a:lnTo>
                  <a:lnTo>
                    <a:pt x="439" y="3936"/>
                  </a:lnTo>
                  <a:lnTo>
                    <a:pt x="445" y="3963"/>
                  </a:lnTo>
                  <a:lnTo>
                    <a:pt x="452" y="3992"/>
                  </a:lnTo>
                  <a:lnTo>
                    <a:pt x="462" y="4022"/>
                  </a:lnTo>
                  <a:lnTo>
                    <a:pt x="472" y="4053"/>
                  </a:lnTo>
                  <a:lnTo>
                    <a:pt x="485" y="4085"/>
                  </a:lnTo>
                  <a:lnTo>
                    <a:pt x="501" y="4118"/>
                  </a:lnTo>
                  <a:lnTo>
                    <a:pt x="518" y="4152"/>
                  </a:lnTo>
                  <a:lnTo>
                    <a:pt x="537" y="4130"/>
                  </a:lnTo>
                  <a:lnTo>
                    <a:pt x="555" y="4107"/>
                  </a:lnTo>
                  <a:lnTo>
                    <a:pt x="572" y="4082"/>
                  </a:lnTo>
                  <a:lnTo>
                    <a:pt x="588" y="4058"/>
                  </a:lnTo>
                  <a:lnTo>
                    <a:pt x="602" y="4032"/>
                  </a:lnTo>
                  <a:lnTo>
                    <a:pt x="616" y="4007"/>
                  </a:lnTo>
                  <a:lnTo>
                    <a:pt x="628" y="3981"/>
                  </a:lnTo>
                  <a:lnTo>
                    <a:pt x="639" y="3956"/>
                  </a:lnTo>
                  <a:lnTo>
                    <a:pt x="649" y="3930"/>
                  </a:lnTo>
                  <a:lnTo>
                    <a:pt x="658" y="3904"/>
                  </a:lnTo>
                  <a:lnTo>
                    <a:pt x="667" y="3878"/>
                  </a:lnTo>
                  <a:lnTo>
                    <a:pt x="673" y="3853"/>
                  </a:lnTo>
                  <a:lnTo>
                    <a:pt x="680" y="3827"/>
                  </a:lnTo>
                  <a:lnTo>
                    <a:pt x="685" y="3802"/>
                  </a:lnTo>
                  <a:lnTo>
                    <a:pt x="690" y="3777"/>
                  </a:lnTo>
                  <a:lnTo>
                    <a:pt x="694" y="3754"/>
                  </a:lnTo>
                  <a:lnTo>
                    <a:pt x="697" y="3729"/>
                  </a:lnTo>
                  <a:lnTo>
                    <a:pt x="699" y="3707"/>
                  </a:lnTo>
                  <a:lnTo>
                    <a:pt x="701" y="3685"/>
                  </a:lnTo>
                  <a:lnTo>
                    <a:pt x="702" y="3663"/>
                  </a:lnTo>
                  <a:lnTo>
                    <a:pt x="702" y="3643"/>
                  </a:lnTo>
                  <a:lnTo>
                    <a:pt x="702" y="3623"/>
                  </a:lnTo>
                  <a:lnTo>
                    <a:pt x="702" y="3605"/>
                  </a:lnTo>
                  <a:lnTo>
                    <a:pt x="701" y="3588"/>
                  </a:lnTo>
                  <a:lnTo>
                    <a:pt x="699" y="3572"/>
                  </a:lnTo>
                  <a:lnTo>
                    <a:pt x="697" y="3557"/>
                  </a:lnTo>
                  <a:lnTo>
                    <a:pt x="695" y="3543"/>
                  </a:lnTo>
                  <a:lnTo>
                    <a:pt x="692" y="3532"/>
                  </a:lnTo>
                  <a:lnTo>
                    <a:pt x="689" y="3522"/>
                  </a:lnTo>
                  <a:lnTo>
                    <a:pt x="686" y="3512"/>
                  </a:lnTo>
                  <a:lnTo>
                    <a:pt x="683" y="3506"/>
                  </a:lnTo>
                  <a:lnTo>
                    <a:pt x="679" y="3501"/>
                  </a:lnTo>
                  <a:close/>
                  <a:moveTo>
                    <a:pt x="9752" y="9282"/>
                  </a:moveTo>
                  <a:lnTo>
                    <a:pt x="9758" y="9261"/>
                  </a:lnTo>
                  <a:lnTo>
                    <a:pt x="9765" y="9241"/>
                  </a:lnTo>
                  <a:lnTo>
                    <a:pt x="9774" y="9219"/>
                  </a:lnTo>
                  <a:lnTo>
                    <a:pt x="9784" y="9199"/>
                  </a:lnTo>
                  <a:lnTo>
                    <a:pt x="9796" y="9178"/>
                  </a:lnTo>
                  <a:lnTo>
                    <a:pt x="9809" y="9158"/>
                  </a:lnTo>
                  <a:lnTo>
                    <a:pt x="9824" y="9137"/>
                  </a:lnTo>
                  <a:lnTo>
                    <a:pt x="9840" y="9116"/>
                  </a:lnTo>
                  <a:lnTo>
                    <a:pt x="9856" y="9096"/>
                  </a:lnTo>
                  <a:lnTo>
                    <a:pt x="9874" y="9076"/>
                  </a:lnTo>
                  <a:lnTo>
                    <a:pt x="9892" y="9055"/>
                  </a:lnTo>
                  <a:lnTo>
                    <a:pt x="9911" y="9034"/>
                  </a:lnTo>
                  <a:lnTo>
                    <a:pt x="9950" y="8994"/>
                  </a:lnTo>
                  <a:lnTo>
                    <a:pt x="9992" y="8954"/>
                  </a:lnTo>
                  <a:lnTo>
                    <a:pt x="10077" y="8873"/>
                  </a:lnTo>
                  <a:lnTo>
                    <a:pt x="10157" y="8794"/>
                  </a:lnTo>
                  <a:lnTo>
                    <a:pt x="10177" y="8775"/>
                  </a:lnTo>
                  <a:lnTo>
                    <a:pt x="10195" y="8755"/>
                  </a:lnTo>
                  <a:lnTo>
                    <a:pt x="10213" y="8736"/>
                  </a:lnTo>
                  <a:lnTo>
                    <a:pt x="10229" y="8716"/>
                  </a:lnTo>
                  <a:lnTo>
                    <a:pt x="10245" y="8697"/>
                  </a:lnTo>
                  <a:lnTo>
                    <a:pt x="10258" y="8678"/>
                  </a:lnTo>
                  <a:lnTo>
                    <a:pt x="10272" y="8659"/>
                  </a:lnTo>
                  <a:lnTo>
                    <a:pt x="10284" y="8640"/>
                  </a:lnTo>
                  <a:lnTo>
                    <a:pt x="10278" y="8629"/>
                  </a:lnTo>
                  <a:lnTo>
                    <a:pt x="10274" y="8614"/>
                  </a:lnTo>
                  <a:lnTo>
                    <a:pt x="10274" y="8595"/>
                  </a:lnTo>
                  <a:lnTo>
                    <a:pt x="10277" y="8571"/>
                  </a:lnTo>
                  <a:lnTo>
                    <a:pt x="10282" y="8543"/>
                  </a:lnTo>
                  <a:lnTo>
                    <a:pt x="10289" y="8512"/>
                  </a:lnTo>
                  <a:lnTo>
                    <a:pt x="10299" y="8477"/>
                  </a:lnTo>
                  <a:lnTo>
                    <a:pt x="10311" y="8440"/>
                  </a:lnTo>
                  <a:lnTo>
                    <a:pt x="10324" y="8400"/>
                  </a:lnTo>
                  <a:lnTo>
                    <a:pt x="10339" y="8358"/>
                  </a:lnTo>
                  <a:lnTo>
                    <a:pt x="10356" y="8314"/>
                  </a:lnTo>
                  <a:lnTo>
                    <a:pt x="10373" y="8268"/>
                  </a:lnTo>
                  <a:lnTo>
                    <a:pt x="10413" y="8171"/>
                  </a:lnTo>
                  <a:lnTo>
                    <a:pt x="10454" y="8073"/>
                  </a:lnTo>
                  <a:lnTo>
                    <a:pt x="10541" y="7877"/>
                  </a:lnTo>
                  <a:lnTo>
                    <a:pt x="10622" y="7698"/>
                  </a:lnTo>
                  <a:lnTo>
                    <a:pt x="10657" y="7621"/>
                  </a:lnTo>
                  <a:lnTo>
                    <a:pt x="10686" y="7557"/>
                  </a:lnTo>
                  <a:lnTo>
                    <a:pt x="10707" y="7507"/>
                  </a:lnTo>
                  <a:lnTo>
                    <a:pt x="10720" y="7474"/>
                  </a:lnTo>
                  <a:lnTo>
                    <a:pt x="10728" y="7375"/>
                  </a:lnTo>
                  <a:lnTo>
                    <a:pt x="10738" y="7289"/>
                  </a:lnTo>
                  <a:lnTo>
                    <a:pt x="10743" y="7249"/>
                  </a:lnTo>
                  <a:lnTo>
                    <a:pt x="10751" y="7213"/>
                  </a:lnTo>
                  <a:lnTo>
                    <a:pt x="10754" y="7195"/>
                  </a:lnTo>
                  <a:lnTo>
                    <a:pt x="10759" y="7178"/>
                  </a:lnTo>
                  <a:lnTo>
                    <a:pt x="10763" y="7162"/>
                  </a:lnTo>
                  <a:lnTo>
                    <a:pt x="10769" y="7146"/>
                  </a:lnTo>
                  <a:lnTo>
                    <a:pt x="10775" y="7130"/>
                  </a:lnTo>
                  <a:lnTo>
                    <a:pt x="10782" y="7114"/>
                  </a:lnTo>
                  <a:lnTo>
                    <a:pt x="10789" y="7099"/>
                  </a:lnTo>
                  <a:lnTo>
                    <a:pt x="10797" y="7085"/>
                  </a:lnTo>
                  <a:lnTo>
                    <a:pt x="10806" y="7070"/>
                  </a:lnTo>
                  <a:lnTo>
                    <a:pt x="10816" y="7056"/>
                  </a:lnTo>
                  <a:lnTo>
                    <a:pt x="10825" y="7041"/>
                  </a:lnTo>
                  <a:lnTo>
                    <a:pt x="10837" y="7027"/>
                  </a:lnTo>
                  <a:lnTo>
                    <a:pt x="10849" y="7012"/>
                  </a:lnTo>
                  <a:lnTo>
                    <a:pt x="10862" y="6998"/>
                  </a:lnTo>
                  <a:lnTo>
                    <a:pt x="10876" y="6985"/>
                  </a:lnTo>
                  <a:lnTo>
                    <a:pt x="10891" y="6970"/>
                  </a:lnTo>
                  <a:lnTo>
                    <a:pt x="10907" y="6956"/>
                  </a:lnTo>
                  <a:lnTo>
                    <a:pt x="10925" y="6941"/>
                  </a:lnTo>
                  <a:lnTo>
                    <a:pt x="10943" y="6927"/>
                  </a:lnTo>
                  <a:lnTo>
                    <a:pt x="10963" y="6912"/>
                  </a:lnTo>
                  <a:lnTo>
                    <a:pt x="10965" y="6846"/>
                  </a:lnTo>
                  <a:lnTo>
                    <a:pt x="10972" y="6782"/>
                  </a:lnTo>
                  <a:lnTo>
                    <a:pt x="10982" y="6717"/>
                  </a:lnTo>
                  <a:lnTo>
                    <a:pt x="10997" y="6652"/>
                  </a:lnTo>
                  <a:lnTo>
                    <a:pt x="11015" y="6587"/>
                  </a:lnTo>
                  <a:lnTo>
                    <a:pt x="11037" y="6523"/>
                  </a:lnTo>
                  <a:lnTo>
                    <a:pt x="11060" y="6459"/>
                  </a:lnTo>
                  <a:lnTo>
                    <a:pt x="11086" y="6396"/>
                  </a:lnTo>
                  <a:lnTo>
                    <a:pt x="11114" y="6332"/>
                  </a:lnTo>
                  <a:lnTo>
                    <a:pt x="11144" y="6269"/>
                  </a:lnTo>
                  <a:lnTo>
                    <a:pt x="11175" y="6206"/>
                  </a:lnTo>
                  <a:lnTo>
                    <a:pt x="11208" y="6145"/>
                  </a:lnTo>
                  <a:lnTo>
                    <a:pt x="11275" y="6021"/>
                  </a:lnTo>
                  <a:lnTo>
                    <a:pt x="11342" y="5901"/>
                  </a:lnTo>
                  <a:lnTo>
                    <a:pt x="11375" y="5842"/>
                  </a:lnTo>
                  <a:lnTo>
                    <a:pt x="11407" y="5782"/>
                  </a:lnTo>
                  <a:lnTo>
                    <a:pt x="11437" y="5725"/>
                  </a:lnTo>
                  <a:lnTo>
                    <a:pt x="11466" y="5667"/>
                  </a:lnTo>
                  <a:lnTo>
                    <a:pt x="11494" y="5610"/>
                  </a:lnTo>
                  <a:lnTo>
                    <a:pt x="11519" y="5554"/>
                  </a:lnTo>
                  <a:lnTo>
                    <a:pt x="11542" y="5498"/>
                  </a:lnTo>
                  <a:lnTo>
                    <a:pt x="11561" y="5444"/>
                  </a:lnTo>
                  <a:lnTo>
                    <a:pt x="11578" y="5391"/>
                  </a:lnTo>
                  <a:lnTo>
                    <a:pt x="11591" y="5338"/>
                  </a:lnTo>
                  <a:lnTo>
                    <a:pt x="11600" y="5286"/>
                  </a:lnTo>
                  <a:lnTo>
                    <a:pt x="11604" y="5235"/>
                  </a:lnTo>
                  <a:lnTo>
                    <a:pt x="11605" y="5185"/>
                  </a:lnTo>
                  <a:lnTo>
                    <a:pt x="11600" y="5136"/>
                  </a:lnTo>
                  <a:lnTo>
                    <a:pt x="11591" y="5088"/>
                  </a:lnTo>
                  <a:lnTo>
                    <a:pt x="11576" y="5041"/>
                  </a:lnTo>
                  <a:lnTo>
                    <a:pt x="11566" y="5041"/>
                  </a:lnTo>
                  <a:lnTo>
                    <a:pt x="11558" y="5041"/>
                  </a:lnTo>
                  <a:lnTo>
                    <a:pt x="11550" y="5041"/>
                  </a:lnTo>
                  <a:lnTo>
                    <a:pt x="11543" y="5041"/>
                  </a:lnTo>
                  <a:lnTo>
                    <a:pt x="11536" y="5041"/>
                  </a:lnTo>
                  <a:lnTo>
                    <a:pt x="11530" y="5041"/>
                  </a:lnTo>
                  <a:lnTo>
                    <a:pt x="11524" y="5041"/>
                  </a:lnTo>
                  <a:lnTo>
                    <a:pt x="11517" y="5041"/>
                  </a:lnTo>
                  <a:lnTo>
                    <a:pt x="11493" y="5088"/>
                  </a:lnTo>
                  <a:lnTo>
                    <a:pt x="11471" y="5133"/>
                  </a:lnTo>
                  <a:lnTo>
                    <a:pt x="11451" y="5175"/>
                  </a:lnTo>
                  <a:lnTo>
                    <a:pt x="11433" y="5216"/>
                  </a:lnTo>
                  <a:lnTo>
                    <a:pt x="11418" y="5254"/>
                  </a:lnTo>
                  <a:lnTo>
                    <a:pt x="11403" y="5293"/>
                  </a:lnTo>
                  <a:lnTo>
                    <a:pt x="11392" y="5331"/>
                  </a:lnTo>
                  <a:lnTo>
                    <a:pt x="11380" y="5371"/>
                  </a:lnTo>
                  <a:lnTo>
                    <a:pt x="11371" y="5410"/>
                  </a:lnTo>
                  <a:lnTo>
                    <a:pt x="11363" y="5452"/>
                  </a:lnTo>
                  <a:lnTo>
                    <a:pt x="11356" y="5495"/>
                  </a:lnTo>
                  <a:lnTo>
                    <a:pt x="11349" y="5541"/>
                  </a:lnTo>
                  <a:lnTo>
                    <a:pt x="11344" y="5591"/>
                  </a:lnTo>
                  <a:lnTo>
                    <a:pt x="11340" y="5643"/>
                  </a:lnTo>
                  <a:lnTo>
                    <a:pt x="11335" y="5700"/>
                  </a:lnTo>
                  <a:lnTo>
                    <a:pt x="11332" y="5762"/>
                  </a:lnTo>
                  <a:lnTo>
                    <a:pt x="11103" y="5751"/>
                  </a:lnTo>
                  <a:lnTo>
                    <a:pt x="10869" y="5740"/>
                  </a:lnTo>
                  <a:lnTo>
                    <a:pt x="10631" y="5726"/>
                  </a:lnTo>
                  <a:lnTo>
                    <a:pt x="10389" y="5711"/>
                  </a:lnTo>
                  <a:lnTo>
                    <a:pt x="9900" y="5681"/>
                  </a:lnTo>
                  <a:lnTo>
                    <a:pt x="9410" y="5653"/>
                  </a:lnTo>
                  <a:lnTo>
                    <a:pt x="9166" y="5640"/>
                  </a:lnTo>
                  <a:lnTo>
                    <a:pt x="8924" y="5627"/>
                  </a:lnTo>
                  <a:lnTo>
                    <a:pt x="8686" y="5617"/>
                  </a:lnTo>
                  <a:lnTo>
                    <a:pt x="8452" y="5610"/>
                  </a:lnTo>
                  <a:lnTo>
                    <a:pt x="8337" y="5607"/>
                  </a:lnTo>
                  <a:lnTo>
                    <a:pt x="8223" y="5605"/>
                  </a:lnTo>
                  <a:lnTo>
                    <a:pt x="8111" y="5603"/>
                  </a:lnTo>
                  <a:lnTo>
                    <a:pt x="7999" y="5601"/>
                  </a:lnTo>
                  <a:lnTo>
                    <a:pt x="7891" y="5601"/>
                  </a:lnTo>
                  <a:lnTo>
                    <a:pt x="7784" y="5603"/>
                  </a:lnTo>
                  <a:lnTo>
                    <a:pt x="7678" y="5605"/>
                  </a:lnTo>
                  <a:lnTo>
                    <a:pt x="7575" y="5607"/>
                  </a:lnTo>
                  <a:lnTo>
                    <a:pt x="7504" y="5609"/>
                  </a:lnTo>
                  <a:lnTo>
                    <a:pt x="7426" y="5611"/>
                  </a:lnTo>
                  <a:lnTo>
                    <a:pt x="7343" y="5614"/>
                  </a:lnTo>
                  <a:lnTo>
                    <a:pt x="7257" y="5618"/>
                  </a:lnTo>
                  <a:lnTo>
                    <a:pt x="7214" y="5622"/>
                  </a:lnTo>
                  <a:lnTo>
                    <a:pt x="7169" y="5625"/>
                  </a:lnTo>
                  <a:lnTo>
                    <a:pt x="7124" y="5629"/>
                  </a:lnTo>
                  <a:lnTo>
                    <a:pt x="7080" y="5634"/>
                  </a:lnTo>
                  <a:lnTo>
                    <a:pt x="7035" y="5640"/>
                  </a:lnTo>
                  <a:lnTo>
                    <a:pt x="6990" y="5647"/>
                  </a:lnTo>
                  <a:lnTo>
                    <a:pt x="6946" y="5655"/>
                  </a:lnTo>
                  <a:lnTo>
                    <a:pt x="6902" y="5663"/>
                  </a:lnTo>
                  <a:lnTo>
                    <a:pt x="6859" y="5674"/>
                  </a:lnTo>
                  <a:lnTo>
                    <a:pt x="6816" y="5684"/>
                  </a:lnTo>
                  <a:lnTo>
                    <a:pt x="6776" y="5697"/>
                  </a:lnTo>
                  <a:lnTo>
                    <a:pt x="6735" y="5711"/>
                  </a:lnTo>
                  <a:lnTo>
                    <a:pt x="6696" y="5727"/>
                  </a:lnTo>
                  <a:lnTo>
                    <a:pt x="6659" y="5744"/>
                  </a:lnTo>
                  <a:lnTo>
                    <a:pt x="6623" y="5762"/>
                  </a:lnTo>
                  <a:lnTo>
                    <a:pt x="6589" y="5782"/>
                  </a:lnTo>
                  <a:lnTo>
                    <a:pt x="6557" y="5805"/>
                  </a:lnTo>
                  <a:lnTo>
                    <a:pt x="6527" y="5828"/>
                  </a:lnTo>
                  <a:lnTo>
                    <a:pt x="6499" y="5853"/>
                  </a:lnTo>
                  <a:lnTo>
                    <a:pt x="6474" y="5881"/>
                  </a:lnTo>
                  <a:lnTo>
                    <a:pt x="6450" y="5911"/>
                  </a:lnTo>
                  <a:lnTo>
                    <a:pt x="6430" y="5944"/>
                  </a:lnTo>
                  <a:lnTo>
                    <a:pt x="6413" y="5978"/>
                  </a:lnTo>
                  <a:lnTo>
                    <a:pt x="6399" y="6014"/>
                  </a:lnTo>
                  <a:lnTo>
                    <a:pt x="6483" y="6015"/>
                  </a:lnTo>
                  <a:lnTo>
                    <a:pt x="6582" y="6016"/>
                  </a:lnTo>
                  <a:lnTo>
                    <a:pt x="6692" y="6019"/>
                  </a:lnTo>
                  <a:lnTo>
                    <a:pt x="6807" y="6025"/>
                  </a:lnTo>
                  <a:lnTo>
                    <a:pt x="6922" y="6031"/>
                  </a:lnTo>
                  <a:lnTo>
                    <a:pt x="7036" y="6039"/>
                  </a:lnTo>
                  <a:lnTo>
                    <a:pt x="7091" y="6045"/>
                  </a:lnTo>
                  <a:lnTo>
                    <a:pt x="7144" y="6050"/>
                  </a:lnTo>
                  <a:lnTo>
                    <a:pt x="7192" y="6055"/>
                  </a:lnTo>
                  <a:lnTo>
                    <a:pt x="7238" y="6063"/>
                  </a:lnTo>
                  <a:lnTo>
                    <a:pt x="7238" y="6071"/>
                  </a:lnTo>
                  <a:lnTo>
                    <a:pt x="7237" y="6083"/>
                  </a:lnTo>
                  <a:lnTo>
                    <a:pt x="7236" y="6098"/>
                  </a:lnTo>
                  <a:lnTo>
                    <a:pt x="7234" y="6115"/>
                  </a:lnTo>
                  <a:lnTo>
                    <a:pt x="7233" y="6132"/>
                  </a:lnTo>
                  <a:lnTo>
                    <a:pt x="7232" y="6148"/>
                  </a:lnTo>
                  <a:lnTo>
                    <a:pt x="7231" y="6163"/>
                  </a:lnTo>
                  <a:lnTo>
                    <a:pt x="7230" y="6173"/>
                  </a:lnTo>
                  <a:lnTo>
                    <a:pt x="7187" y="6268"/>
                  </a:lnTo>
                  <a:lnTo>
                    <a:pt x="7161" y="6364"/>
                  </a:lnTo>
                  <a:lnTo>
                    <a:pt x="7150" y="6459"/>
                  </a:lnTo>
                  <a:lnTo>
                    <a:pt x="7153" y="6556"/>
                  </a:lnTo>
                  <a:lnTo>
                    <a:pt x="7171" y="6653"/>
                  </a:lnTo>
                  <a:lnTo>
                    <a:pt x="7202" y="6750"/>
                  </a:lnTo>
                  <a:lnTo>
                    <a:pt x="7245" y="6845"/>
                  </a:lnTo>
                  <a:lnTo>
                    <a:pt x="7299" y="6942"/>
                  </a:lnTo>
                  <a:lnTo>
                    <a:pt x="7363" y="7038"/>
                  </a:lnTo>
                  <a:lnTo>
                    <a:pt x="7437" y="7132"/>
                  </a:lnTo>
                  <a:lnTo>
                    <a:pt x="7520" y="7227"/>
                  </a:lnTo>
                  <a:lnTo>
                    <a:pt x="7611" y="7321"/>
                  </a:lnTo>
                  <a:lnTo>
                    <a:pt x="7710" y="7413"/>
                  </a:lnTo>
                  <a:lnTo>
                    <a:pt x="7815" y="7504"/>
                  </a:lnTo>
                  <a:lnTo>
                    <a:pt x="7926" y="7595"/>
                  </a:lnTo>
                  <a:lnTo>
                    <a:pt x="8041" y="7683"/>
                  </a:lnTo>
                  <a:lnTo>
                    <a:pt x="8160" y="7769"/>
                  </a:lnTo>
                  <a:lnTo>
                    <a:pt x="8282" y="7854"/>
                  </a:lnTo>
                  <a:lnTo>
                    <a:pt x="8408" y="7937"/>
                  </a:lnTo>
                  <a:lnTo>
                    <a:pt x="8533" y="8017"/>
                  </a:lnTo>
                  <a:lnTo>
                    <a:pt x="8661" y="8096"/>
                  </a:lnTo>
                  <a:lnTo>
                    <a:pt x="8787" y="8171"/>
                  </a:lnTo>
                  <a:lnTo>
                    <a:pt x="8913" y="8244"/>
                  </a:lnTo>
                  <a:lnTo>
                    <a:pt x="9037" y="8315"/>
                  </a:lnTo>
                  <a:lnTo>
                    <a:pt x="9158" y="8383"/>
                  </a:lnTo>
                  <a:lnTo>
                    <a:pt x="9276" y="8446"/>
                  </a:lnTo>
                  <a:lnTo>
                    <a:pt x="9390" y="8507"/>
                  </a:lnTo>
                  <a:lnTo>
                    <a:pt x="9498" y="8565"/>
                  </a:lnTo>
                  <a:lnTo>
                    <a:pt x="9697" y="8669"/>
                  </a:lnTo>
                  <a:lnTo>
                    <a:pt x="9865" y="8758"/>
                  </a:lnTo>
                  <a:lnTo>
                    <a:pt x="9864" y="8764"/>
                  </a:lnTo>
                  <a:lnTo>
                    <a:pt x="9864" y="8772"/>
                  </a:lnTo>
                  <a:lnTo>
                    <a:pt x="9863" y="8779"/>
                  </a:lnTo>
                  <a:lnTo>
                    <a:pt x="9862" y="8788"/>
                  </a:lnTo>
                  <a:lnTo>
                    <a:pt x="9861" y="8797"/>
                  </a:lnTo>
                  <a:lnTo>
                    <a:pt x="9861" y="8806"/>
                  </a:lnTo>
                  <a:lnTo>
                    <a:pt x="9862" y="8815"/>
                  </a:lnTo>
                  <a:lnTo>
                    <a:pt x="9864" y="8825"/>
                  </a:lnTo>
                  <a:lnTo>
                    <a:pt x="9219" y="8923"/>
                  </a:lnTo>
                  <a:lnTo>
                    <a:pt x="8579" y="9022"/>
                  </a:lnTo>
                  <a:lnTo>
                    <a:pt x="8260" y="9072"/>
                  </a:lnTo>
                  <a:lnTo>
                    <a:pt x="7943" y="9119"/>
                  </a:lnTo>
                  <a:lnTo>
                    <a:pt x="7625" y="9167"/>
                  </a:lnTo>
                  <a:lnTo>
                    <a:pt x="7309" y="9214"/>
                  </a:lnTo>
                  <a:lnTo>
                    <a:pt x="6994" y="9259"/>
                  </a:lnTo>
                  <a:lnTo>
                    <a:pt x="6678" y="9303"/>
                  </a:lnTo>
                  <a:lnTo>
                    <a:pt x="6363" y="9345"/>
                  </a:lnTo>
                  <a:lnTo>
                    <a:pt x="6047" y="9385"/>
                  </a:lnTo>
                  <a:lnTo>
                    <a:pt x="5890" y="9404"/>
                  </a:lnTo>
                  <a:lnTo>
                    <a:pt x="5733" y="9423"/>
                  </a:lnTo>
                  <a:lnTo>
                    <a:pt x="5575" y="9441"/>
                  </a:lnTo>
                  <a:lnTo>
                    <a:pt x="5417" y="9458"/>
                  </a:lnTo>
                  <a:lnTo>
                    <a:pt x="5260" y="9476"/>
                  </a:lnTo>
                  <a:lnTo>
                    <a:pt x="5102" y="9491"/>
                  </a:lnTo>
                  <a:lnTo>
                    <a:pt x="4944" y="9506"/>
                  </a:lnTo>
                  <a:lnTo>
                    <a:pt x="4786" y="9521"/>
                  </a:lnTo>
                  <a:lnTo>
                    <a:pt x="4793" y="9501"/>
                  </a:lnTo>
                  <a:lnTo>
                    <a:pt x="4801" y="9481"/>
                  </a:lnTo>
                  <a:lnTo>
                    <a:pt x="4812" y="9461"/>
                  </a:lnTo>
                  <a:lnTo>
                    <a:pt x="4824" y="9440"/>
                  </a:lnTo>
                  <a:lnTo>
                    <a:pt x="4835" y="9419"/>
                  </a:lnTo>
                  <a:lnTo>
                    <a:pt x="4849" y="9398"/>
                  </a:lnTo>
                  <a:lnTo>
                    <a:pt x="4864" y="9377"/>
                  </a:lnTo>
                  <a:lnTo>
                    <a:pt x="4880" y="9355"/>
                  </a:lnTo>
                  <a:lnTo>
                    <a:pt x="4896" y="9335"/>
                  </a:lnTo>
                  <a:lnTo>
                    <a:pt x="4913" y="9314"/>
                  </a:lnTo>
                  <a:lnTo>
                    <a:pt x="4931" y="9293"/>
                  </a:lnTo>
                  <a:lnTo>
                    <a:pt x="4949" y="9271"/>
                  </a:lnTo>
                  <a:lnTo>
                    <a:pt x="4988" y="9231"/>
                  </a:lnTo>
                  <a:lnTo>
                    <a:pt x="5027" y="9191"/>
                  </a:lnTo>
                  <a:lnTo>
                    <a:pt x="5067" y="9153"/>
                  </a:lnTo>
                  <a:lnTo>
                    <a:pt x="5108" y="9117"/>
                  </a:lnTo>
                  <a:lnTo>
                    <a:pt x="5147" y="9084"/>
                  </a:lnTo>
                  <a:lnTo>
                    <a:pt x="5185" y="9055"/>
                  </a:lnTo>
                  <a:lnTo>
                    <a:pt x="5221" y="9028"/>
                  </a:lnTo>
                  <a:lnTo>
                    <a:pt x="5254" y="9005"/>
                  </a:lnTo>
                  <a:lnTo>
                    <a:pt x="5284" y="8986"/>
                  </a:lnTo>
                  <a:lnTo>
                    <a:pt x="5310" y="8973"/>
                  </a:lnTo>
                  <a:lnTo>
                    <a:pt x="5168" y="8892"/>
                  </a:lnTo>
                  <a:lnTo>
                    <a:pt x="4980" y="8782"/>
                  </a:lnTo>
                  <a:lnTo>
                    <a:pt x="4873" y="8718"/>
                  </a:lnTo>
                  <a:lnTo>
                    <a:pt x="4757" y="8648"/>
                  </a:lnTo>
                  <a:lnTo>
                    <a:pt x="4636" y="8572"/>
                  </a:lnTo>
                  <a:lnTo>
                    <a:pt x="4508" y="8492"/>
                  </a:lnTo>
                  <a:lnTo>
                    <a:pt x="4378" y="8407"/>
                  </a:lnTo>
                  <a:lnTo>
                    <a:pt x="4245" y="8318"/>
                  </a:lnTo>
                  <a:lnTo>
                    <a:pt x="4113" y="8224"/>
                  </a:lnTo>
                  <a:lnTo>
                    <a:pt x="3979" y="8127"/>
                  </a:lnTo>
                  <a:lnTo>
                    <a:pt x="3848" y="8029"/>
                  </a:lnTo>
                  <a:lnTo>
                    <a:pt x="3719" y="7927"/>
                  </a:lnTo>
                  <a:lnTo>
                    <a:pt x="3595" y="7822"/>
                  </a:lnTo>
                  <a:lnTo>
                    <a:pt x="3477" y="7717"/>
                  </a:lnTo>
                  <a:lnTo>
                    <a:pt x="3366" y="7610"/>
                  </a:lnTo>
                  <a:lnTo>
                    <a:pt x="3263" y="7502"/>
                  </a:lnTo>
                  <a:lnTo>
                    <a:pt x="3170" y="7394"/>
                  </a:lnTo>
                  <a:lnTo>
                    <a:pt x="3088" y="7285"/>
                  </a:lnTo>
                  <a:lnTo>
                    <a:pt x="3019" y="7177"/>
                  </a:lnTo>
                  <a:lnTo>
                    <a:pt x="2962" y="7070"/>
                  </a:lnTo>
                  <a:lnTo>
                    <a:pt x="2922" y="6963"/>
                  </a:lnTo>
                  <a:lnTo>
                    <a:pt x="2897" y="6859"/>
                  </a:lnTo>
                  <a:lnTo>
                    <a:pt x="2890" y="6756"/>
                  </a:lnTo>
                  <a:lnTo>
                    <a:pt x="2903" y="6656"/>
                  </a:lnTo>
                  <a:lnTo>
                    <a:pt x="2935" y="6558"/>
                  </a:lnTo>
                  <a:lnTo>
                    <a:pt x="2990" y="6464"/>
                  </a:lnTo>
                  <a:lnTo>
                    <a:pt x="3066" y="6373"/>
                  </a:lnTo>
                  <a:lnTo>
                    <a:pt x="3168" y="6287"/>
                  </a:lnTo>
                  <a:lnTo>
                    <a:pt x="3296" y="6204"/>
                  </a:lnTo>
                  <a:lnTo>
                    <a:pt x="3450" y="6128"/>
                  </a:lnTo>
                  <a:lnTo>
                    <a:pt x="1070" y="3970"/>
                  </a:lnTo>
                  <a:lnTo>
                    <a:pt x="1064" y="3986"/>
                  </a:lnTo>
                  <a:lnTo>
                    <a:pt x="1056" y="4003"/>
                  </a:lnTo>
                  <a:lnTo>
                    <a:pt x="1048" y="4020"/>
                  </a:lnTo>
                  <a:lnTo>
                    <a:pt x="1038" y="4035"/>
                  </a:lnTo>
                  <a:lnTo>
                    <a:pt x="1027" y="4053"/>
                  </a:lnTo>
                  <a:lnTo>
                    <a:pt x="1016" y="4068"/>
                  </a:lnTo>
                  <a:lnTo>
                    <a:pt x="1003" y="4084"/>
                  </a:lnTo>
                  <a:lnTo>
                    <a:pt x="990" y="4100"/>
                  </a:lnTo>
                  <a:lnTo>
                    <a:pt x="961" y="4132"/>
                  </a:lnTo>
                  <a:lnTo>
                    <a:pt x="932" y="4162"/>
                  </a:lnTo>
                  <a:lnTo>
                    <a:pt x="900" y="4193"/>
                  </a:lnTo>
                  <a:lnTo>
                    <a:pt x="869" y="4222"/>
                  </a:lnTo>
                  <a:lnTo>
                    <a:pt x="872" y="4234"/>
                  </a:lnTo>
                  <a:lnTo>
                    <a:pt x="875" y="4247"/>
                  </a:lnTo>
                  <a:lnTo>
                    <a:pt x="877" y="4261"/>
                  </a:lnTo>
                  <a:lnTo>
                    <a:pt x="880" y="4274"/>
                  </a:lnTo>
                  <a:lnTo>
                    <a:pt x="881" y="4287"/>
                  </a:lnTo>
                  <a:lnTo>
                    <a:pt x="882" y="4301"/>
                  </a:lnTo>
                  <a:lnTo>
                    <a:pt x="881" y="4315"/>
                  </a:lnTo>
                  <a:lnTo>
                    <a:pt x="881" y="4330"/>
                  </a:lnTo>
                  <a:lnTo>
                    <a:pt x="877" y="4359"/>
                  </a:lnTo>
                  <a:lnTo>
                    <a:pt x="873" y="4388"/>
                  </a:lnTo>
                  <a:lnTo>
                    <a:pt x="866" y="4418"/>
                  </a:lnTo>
                  <a:lnTo>
                    <a:pt x="857" y="4448"/>
                  </a:lnTo>
                  <a:lnTo>
                    <a:pt x="848" y="4479"/>
                  </a:lnTo>
                  <a:lnTo>
                    <a:pt x="836" y="4509"/>
                  </a:lnTo>
                  <a:lnTo>
                    <a:pt x="823" y="4539"/>
                  </a:lnTo>
                  <a:lnTo>
                    <a:pt x="808" y="4569"/>
                  </a:lnTo>
                  <a:lnTo>
                    <a:pt x="793" y="4599"/>
                  </a:lnTo>
                  <a:lnTo>
                    <a:pt x="778" y="4628"/>
                  </a:lnTo>
                  <a:lnTo>
                    <a:pt x="761" y="4656"/>
                  </a:lnTo>
                  <a:lnTo>
                    <a:pt x="744" y="4685"/>
                  </a:lnTo>
                  <a:lnTo>
                    <a:pt x="750" y="4704"/>
                  </a:lnTo>
                  <a:lnTo>
                    <a:pt x="754" y="4727"/>
                  </a:lnTo>
                  <a:lnTo>
                    <a:pt x="758" y="4749"/>
                  </a:lnTo>
                  <a:lnTo>
                    <a:pt x="761" y="4773"/>
                  </a:lnTo>
                  <a:lnTo>
                    <a:pt x="763" y="4799"/>
                  </a:lnTo>
                  <a:lnTo>
                    <a:pt x="763" y="4824"/>
                  </a:lnTo>
                  <a:lnTo>
                    <a:pt x="762" y="4852"/>
                  </a:lnTo>
                  <a:lnTo>
                    <a:pt x="761" y="4880"/>
                  </a:lnTo>
                  <a:lnTo>
                    <a:pt x="757" y="4908"/>
                  </a:lnTo>
                  <a:lnTo>
                    <a:pt x="753" y="4937"/>
                  </a:lnTo>
                  <a:lnTo>
                    <a:pt x="749" y="4967"/>
                  </a:lnTo>
                  <a:lnTo>
                    <a:pt x="744" y="4996"/>
                  </a:lnTo>
                  <a:lnTo>
                    <a:pt x="736" y="5026"/>
                  </a:lnTo>
                  <a:lnTo>
                    <a:pt x="729" y="5056"/>
                  </a:lnTo>
                  <a:lnTo>
                    <a:pt x="720" y="5086"/>
                  </a:lnTo>
                  <a:lnTo>
                    <a:pt x="712" y="5116"/>
                  </a:lnTo>
                  <a:lnTo>
                    <a:pt x="701" y="5144"/>
                  </a:lnTo>
                  <a:lnTo>
                    <a:pt x="690" y="5173"/>
                  </a:lnTo>
                  <a:lnTo>
                    <a:pt x="679" y="5202"/>
                  </a:lnTo>
                  <a:lnTo>
                    <a:pt x="666" y="5229"/>
                  </a:lnTo>
                  <a:lnTo>
                    <a:pt x="653" y="5257"/>
                  </a:lnTo>
                  <a:lnTo>
                    <a:pt x="639" y="5283"/>
                  </a:lnTo>
                  <a:lnTo>
                    <a:pt x="624" y="5308"/>
                  </a:lnTo>
                  <a:lnTo>
                    <a:pt x="610" y="5331"/>
                  </a:lnTo>
                  <a:lnTo>
                    <a:pt x="594" y="5354"/>
                  </a:lnTo>
                  <a:lnTo>
                    <a:pt x="577" y="5375"/>
                  </a:lnTo>
                  <a:lnTo>
                    <a:pt x="560" y="5395"/>
                  </a:lnTo>
                  <a:lnTo>
                    <a:pt x="542" y="5413"/>
                  </a:lnTo>
                  <a:lnTo>
                    <a:pt x="523" y="5429"/>
                  </a:lnTo>
                  <a:lnTo>
                    <a:pt x="504" y="5444"/>
                  </a:lnTo>
                  <a:lnTo>
                    <a:pt x="485" y="5456"/>
                  </a:lnTo>
                  <a:lnTo>
                    <a:pt x="465" y="5466"/>
                  </a:lnTo>
                  <a:lnTo>
                    <a:pt x="461" y="5515"/>
                  </a:lnTo>
                  <a:lnTo>
                    <a:pt x="458" y="5560"/>
                  </a:lnTo>
                  <a:lnTo>
                    <a:pt x="455" y="5581"/>
                  </a:lnTo>
                  <a:lnTo>
                    <a:pt x="453" y="5601"/>
                  </a:lnTo>
                  <a:lnTo>
                    <a:pt x="451" y="5622"/>
                  </a:lnTo>
                  <a:lnTo>
                    <a:pt x="448" y="5642"/>
                  </a:lnTo>
                  <a:lnTo>
                    <a:pt x="444" y="5662"/>
                  </a:lnTo>
                  <a:lnTo>
                    <a:pt x="437" y="5682"/>
                  </a:lnTo>
                  <a:lnTo>
                    <a:pt x="431" y="5702"/>
                  </a:lnTo>
                  <a:lnTo>
                    <a:pt x="424" y="5724"/>
                  </a:lnTo>
                  <a:lnTo>
                    <a:pt x="414" y="5746"/>
                  </a:lnTo>
                  <a:lnTo>
                    <a:pt x="402" y="5769"/>
                  </a:lnTo>
                  <a:lnTo>
                    <a:pt x="389" y="5794"/>
                  </a:lnTo>
                  <a:lnTo>
                    <a:pt x="374" y="5819"/>
                  </a:lnTo>
                  <a:lnTo>
                    <a:pt x="403" y="5846"/>
                  </a:lnTo>
                  <a:lnTo>
                    <a:pt x="431" y="5875"/>
                  </a:lnTo>
                  <a:lnTo>
                    <a:pt x="458" y="5907"/>
                  </a:lnTo>
                  <a:lnTo>
                    <a:pt x="483" y="5941"/>
                  </a:lnTo>
                  <a:lnTo>
                    <a:pt x="507" y="5978"/>
                  </a:lnTo>
                  <a:lnTo>
                    <a:pt x="531" y="6016"/>
                  </a:lnTo>
                  <a:lnTo>
                    <a:pt x="553" y="6056"/>
                  </a:lnTo>
                  <a:lnTo>
                    <a:pt x="574" y="6099"/>
                  </a:lnTo>
                  <a:lnTo>
                    <a:pt x="594" y="6143"/>
                  </a:lnTo>
                  <a:lnTo>
                    <a:pt x="613" y="6188"/>
                  </a:lnTo>
                  <a:lnTo>
                    <a:pt x="631" y="6236"/>
                  </a:lnTo>
                  <a:lnTo>
                    <a:pt x="647" y="6284"/>
                  </a:lnTo>
                  <a:lnTo>
                    <a:pt x="663" y="6334"/>
                  </a:lnTo>
                  <a:lnTo>
                    <a:pt x="678" y="6384"/>
                  </a:lnTo>
                  <a:lnTo>
                    <a:pt x="691" y="6436"/>
                  </a:lnTo>
                  <a:lnTo>
                    <a:pt x="704" y="6488"/>
                  </a:lnTo>
                  <a:lnTo>
                    <a:pt x="716" y="6541"/>
                  </a:lnTo>
                  <a:lnTo>
                    <a:pt x="726" y="6594"/>
                  </a:lnTo>
                  <a:lnTo>
                    <a:pt x="737" y="6649"/>
                  </a:lnTo>
                  <a:lnTo>
                    <a:pt x="746" y="6702"/>
                  </a:lnTo>
                  <a:lnTo>
                    <a:pt x="754" y="6756"/>
                  </a:lnTo>
                  <a:lnTo>
                    <a:pt x="762" y="6810"/>
                  </a:lnTo>
                  <a:lnTo>
                    <a:pt x="768" y="6863"/>
                  </a:lnTo>
                  <a:lnTo>
                    <a:pt x="774" y="6917"/>
                  </a:lnTo>
                  <a:lnTo>
                    <a:pt x="780" y="6970"/>
                  </a:lnTo>
                  <a:lnTo>
                    <a:pt x="784" y="7022"/>
                  </a:lnTo>
                  <a:lnTo>
                    <a:pt x="787" y="7074"/>
                  </a:lnTo>
                  <a:lnTo>
                    <a:pt x="790" y="7124"/>
                  </a:lnTo>
                  <a:lnTo>
                    <a:pt x="792" y="7174"/>
                  </a:lnTo>
                  <a:lnTo>
                    <a:pt x="793" y="7222"/>
                  </a:lnTo>
                  <a:lnTo>
                    <a:pt x="795" y="7268"/>
                  </a:lnTo>
                  <a:lnTo>
                    <a:pt x="796" y="7314"/>
                  </a:lnTo>
                  <a:lnTo>
                    <a:pt x="808" y="7324"/>
                  </a:lnTo>
                  <a:lnTo>
                    <a:pt x="821" y="7335"/>
                  </a:lnTo>
                  <a:lnTo>
                    <a:pt x="835" y="7350"/>
                  </a:lnTo>
                  <a:lnTo>
                    <a:pt x="849" y="7366"/>
                  </a:lnTo>
                  <a:lnTo>
                    <a:pt x="863" y="7384"/>
                  </a:lnTo>
                  <a:lnTo>
                    <a:pt x="877" y="7405"/>
                  </a:lnTo>
                  <a:lnTo>
                    <a:pt x="892" y="7427"/>
                  </a:lnTo>
                  <a:lnTo>
                    <a:pt x="908" y="7451"/>
                  </a:lnTo>
                  <a:lnTo>
                    <a:pt x="939" y="7503"/>
                  </a:lnTo>
                  <a:lnTo>
                    <a:pt x="971" y="7562"/>
                  </a:lnTo>
                  <a:lnTo>
                    <a:pt x="1003" y="7625"/>
                  </a:lnTo>
                  <a:lnTo>
                    <a:pt x="1035" y="7691"/>
                  </a:lnTo>
                  <a:lnTo>
                    <a:pt x="1068" y="7760"/>
                  </a:lnTo>
                  <a:lnTo>
                    <a:pt x="1101" y="7832"/>
                  </a:lnTo>
                  <a:lnTo>
                    <a:pt x="1133" y="7904"/>
                  </a:lnTo>
                  <a:lnTo>
                    <a:pt x="1165" y="7978"/>
                  </a:lnTo>
                  <a:lnTo>
                    <a:pt x="1224" y="8121"/>
                  </a:lnTo>
                  <a:lnTo>
                    <a:pt x="1280" y="8255"/>
                  </a:lnTo>
                  <a:lnTo>
                    <a:pt x="1300" y="8274"/>
                  </a:lnTo>
                  <a:lnTo>
                    <a:pt x="1320" y="8297"/>
                  </a:lnTo>
                  <a:lnTo>
                    <a:pt x="1340" y="8321"/>
                  </a:lnTo>
                  <a:lnTo>
                    <a:pt x="1360" y="8348"/>
                  </a:lnTo>
                  <a:lnTo>
                    <a:pt x="1379" y="8376"/>
                  </a:lnTo>
                  <a:lnTo>
                    <a:pt x="1398" y="8405"/>
                  </a:lnTo>
                  <a:lnTo>
                    <a:pt x="1416" y="8436"/>
                  </a:lnTo>
                  <a:lnTo>
                    <a:pt x="1435" y="8467"/>
                  </a:lnTo>
                  <a:lnTo>
                    <a:pt x="1450" y="8497"/>
                  </a:lnTo>
                  <a:lnTo>
                    <a:pt x="1465" y="8528"/>
                  </a:lnTo>
                  <a:lnTo>
                    <a:pt x="1479" y="8559"/>
                  </a:lnTo>
                  <a:lnTo>
                    <a:pt x="1491" y="8590"/>
                  </a:lnTo>
                  <a:lnTo>
                    <a:pt x="1502" y="8619"/>
                  </a:lnTo>
                  <a:lnTo>
                    <a:pt x="1509" y="8647"/>
                  </a:lnTo>
                  <a:lnTo>
                    <a:pt x="1515" y="8673"/>
                  </a:lnTo>
                  <a:lnTo>
                    <a:pt x="1519" y="8697"/>
                  </a:lnTo>
                  <a:lnTo>
                    <a:pt x="1538" y="8709"/>
                  </a:lnTo>
                  <a:lnTo>
                    <a:pt x="1559" y="8725"/>
                  </a:lnTo>
                  <a:lnTo>
                    <a:pt x="1582" y="8744"/>
                  </a:lnTo>
                  <a:lnTo>
                    <a:pt x="1607" y="8765"/>
                  </a:lnTo>
                  <a:lnTo>
                    <a:pt x="1632" y="8790"/>
                  </a:lnTo>
                  <a:lnTo>
                    <a:pt x="1659" y="8816"/>
                  </a:lnTo>
                  <a:lnTo>
                    <a:pt x="1684" y="8844"/>
                  </a:lnTo>
                  <a:lnTo>
                    <a:pt x="1710" y="8873"/>
                  </a:lnTo>
                  <a:lnTo>
                    <a:pt x="1734" y="8904"/>
                  </a:lnTo>
                  <a:lnTo>
                    <a:pt x="1757" y="8933"/>
                  </a:lnTo>
                  <a:lnTo>
                    <a:pt x="1767" y="8949"/>
                  </a:lnTo>
                  <a:lnTo>
                    <a:pt x="1777" y="8964"/>
                  </a:lnTo>
                  <a:lnTo>
                    <a:pt x="1786" y="8979"/>
                  </a:lnTo>
                  <a:lnTo>
                    <a:pt x="1795" y="8994"/>
                  </a:lnTo>
                  <a:lnTo>
                    <a:pt x="1802" y="9009"/>
                  </a:lnTo>
                  <a:lnTo>
                    <a:pt x="1809" y="9023"/>
                  </a:lnTo>
                  <a:lnTo>
                    <a:pt x="1814" y="9038"/>
                  </a:lnTo>
                  <a:lnTo>
                    <a:pt x="1818" y="9051"/>
                  </a:lnTo>
                  <a:lnTo>
                    <a:pt x="1823" y="9064"/>
                  </a:lnTo>
                  <a:lnTo>
                    <a:pt x="1825" y="9078"/>
                  </a:lnTo>
                  <a:lnTo>
                    <a:pt x="1826" y="9090"/>
                  </a:lnTo>
                  <a:lnTo>
                    <a:pt x="1825" y="9101"/>
                  </a:lnTo>
                  <a:lnTo>
                    <a:pt x="1844" y="9115"/>
                  </a:lnTo>
                  <a:lnTo>
                    <a:pt x="1866" y="9132"/>
                  </a:lnTo>
                  <a:lnTo>
                    <a:pt x="1892" y="9152"/>
                  </a:lnTo>
                  <a:lnTo>
                    <a:pt x="1918" y="9176"/>
                  </a:lnTo>
                  <a:lnTo>
                    <a:pt x="1947" y="9202"/>
                  </a:lnTo>
                  <a:lnTo>
                    <a:pt x="1976" y="9230"/>
                  </a:lnTo>
                  <a:lnTo>
                    <a:pt x="2005" y="9260"/>
                  </a:lnTo>
                  <a:lnTo>
                    <a:pt x="2034" y="9289"/>
                  </a:lnTo>
                  <a:lnTo>
                    <a:pt x="2061" y="9320"/>
                  </a:lnTo>
                  <a:lnTo>
                    <a:pt x="2086" y="9351"/>
                  </a:lnTo>
                  <a:lnTo>
                    <a:pt x="2110" y="9382"/>
                  </a:lnTo>
                  <a:lnTo>
                    <a:pt x="2130" y="9411"/>
                  </a:lnTo>
                  <a:lnTo>
                    <a:pt x="2138" y="9424"/>
                  </a:lnTo>
                  <a:lnTo>
                    <a:pt x="2146" y="9438"/>
                  </a:lnTo>
                  <a:lnTo>
                    <a:pt x="2152" y="9451"/>
                  </a:lnTo>
                  <a:lnTo>
                    <a:pt x="2157" y="9464"/>
                  </a:lnTo>
                  <a:lnTo>
                    <a:pt x="2162" y="9476"/>
                  </a:lnTo>
                  <a:lnTo>
                    <a:pt x="2164" y="9487"/>
                  </a:lnTo>
                  <a:lnTo>
                    <a:pt x="2166" y="9497"/>
                  </a:lnTo>
                  <a:lnTo>
                    <a:pt x="2166" y="9506"/>
                  </a:lnTo>
                  <a:lnTo>
                    <a:pt x="2203" y="9521"/>
                  </a:lnTo>
                  <a:lnTo>
                    <a:pt x="2238" y="9535"/>
                  </a:lnTo>
                  <a:lnTo>
                    <a:pt x="2271" y="9549"/>
                  </a:lnTo>
                  <a:lnTo>
                    <a:pt x="2302" y="9563"/>
                  </a:lnTo>
                  <a:lnTo>
                    <a:pt x="2331" y="9577"/>
                  </a:lnTo>
                  <a:lnTo>
                    <a:pt x="2358" y="9592"/>
                  </a:lnTo>
                  <a:lnTo>
                    <a:pt x="2371" y="9600"/>
                  </a:lnTo>
                  <a:lnTo>
                    <a:pt x="2384" y="9608"/>
                  </a:lnTo>
                  <a:lnTo>
                    <a:pt x="2397" y="9617"/>
                  </a:lnTo>
                  <a:lnTo>
                    <a:pt x="2408" y="9626"/>
                  </a:lnTo>
                  <a:lnTo>
                    <a:pt x="2421" y="9637"/>
                  </a:lnTo>
                  <a:lnTo>
                    <a:pt x="2432" y="9647"/>
                  </a:lnTo>
                  <a:lnTo>
                    <a:pt x="2443" y="9658"/>
                  </a:lnTo>
                  <a:lnTo>
                    <a:pt x="2455" y="9670"/>
                  </a:lnTo>
                  <a:lnTo>
                    <a:pt x="2466" y="9683"/>
                  </a:lnTo>
                  <a:lnTo>
                    <a:pt x="2476" y="9696"/>
                  </a:lnTo>
                  <a:lnTo>
                    <a:pt x="2487" y="9710"/>
                  </a:lnTo>
                  <a:lnTo>
                    <a:pt x="2498" y="9725"/>
                  </a:lnTo>
                  <a:lnTo>
                    <a:pt x="2508" y="9741"/>
                  </a:lnTo>
                  <a:lnTo>
                    <a:pt x="2518" y="9758"/>
                  </a:lnTo>
                  <a:lnTo>
                    <a:pt x="2528" y="9776"/>
                  </a:lnTo>
                  <a:lnTo>
                    <a:pt x="2538" y="9796"/>
                  </a:lnTo>
                  <a:lnTo>
                    <a:pt x="2559" y="9837"/>
                  </a:lnTo>
                  <a:lnTo>
                    <a:pt x="2580" y="9884"/>
                  </a:lnTo>
                  <a:lnTo>
                    <a:pt x="2659" y="9943"/>
                  </a:lnTo>
                  <a:lnTo>
                    <a:pt x="2741" y="10001"/>
                  </a:lnTo>
                  <a:lnTo>
                    <a:pt x="2824" y="10057"/>
                  </a:lnTo>
                  <a:lnTo>
                    <a:pt x="2907" y="10111"/>
                  </a:lnTo>
                  <a:lnTo>
                    <a:pt x="2992" y="10164"/>
                  </a:lnTo>
                  <a:lnTo>
                    <a:pt x="3078" y="10215"/>
                  </a:lnTo>
                  <a:lnTo>
                    <a:pt x="3164" y="10265"/>
                  </a:lnTo>
                  <a:lnTo>
                    <a:pt x="3252" y="10313"/>
                  </a:lnTo>
                  <a:lnTo>
                    <a:pt x="3342" y="10361"/>
                  </a:lnTo>
                  <a:lnTo>
                    <a:pt x="3431" y="10406"/>
                  </a:lnTo>
                  <a:lnTo>
                    <a:pt x="3523" y="10449"/>
                  </a:lnTo>
                  <a:lnTo>
                    <a:pt x="3615" y="10492"/>
                  </a:lnTo>
                  <a:lnTo>
                    <a:pt x="3709" y="10532"/>
                  </a:lnTo>
                  <a:lnTo>
                    <a:pt x="3803" y="10572"/>
                  </a:lnTo>
                  <a:lnTo>
                    <a:pt x="3899" y="10609"/>
                  </a:lnTo>
                  <a:lnTo>
                    <a:pt x="3996" y="10645"/>
                  </a:lnTo>
                  <a:lnTo>
                    <a:pt x="4093" y="10679"/>
                  </a:lnTo>
                  <a:lnTo>
                    <a:pt x="4192" y="10712"/>
                  </a:lnTo>
                  <a:lnTo>
                    <a:pt x="4292" y="10743"/>
                  </a:lnTo>
                  <a:lnTo>
                    <a:pt x="4394" y="10773"/>
                  </a:lnTo>
                  <a:lnTo>
                    <a:pt x="4496" y="10800"/>
                  </a:lnTo>
                  <a:lnTo>
                    <a:pt x="4601" y="10827"/>
                  </a:lnTo>
                  <a:lnTo>
                    <a:pt x="4706" y="10851"/>
                  </a:lnTo>
                  <a:lnTo>
                    <a:pt x="4812" y="10875"/>
                  </a:lnTo>
                  <a:lnTo>
                    <a:pt x="4919" y="10896"/>
                  </a:lnTo>
                  <a:lnTo>
                    <a:pt x="5028" y="10916"/>
                  </a:lnTo>
                  <a:lnTo>
                    <a:pt x="5137" y="10934"/>
                  </a:lnTo>
                  <a:lnTo>
                    <a:pt x="5249" y="10950"/>
                  </a:lnTo>
                  <a:lnTo>
                    <a:pt x="5362" y="10965"/>
                  </a:lnTo>
                  <a:lnTo>
                    <a:pt x="5474" y="10979"/>
                  </a:lnTo>
                  <a:lnTo>
                    <a:pt x="5589" y="10990"/>
                  </a:lnTo>
                  <a:lnTo>
                    <a:pt x="5706" y="11000"/>
                  </a:lnTo>
                  <a:lnTo>
                    <a:pt x="5706" y="11090"/>
                  </a:lnTo>
                  <a:lnTo>
                    <a:pt x="5539" y="11076"/>
                  </a:lnTo>
                  <a:lnTo>
                    <a:pt x="5379" y="11059"/>
                  </a:lnTo>
                  <a:lnTo>
                    <a:pt x="5224" y="11039"/>
                  </a:lnTo>
                  <a:lnTo>
                    <a:pt x="5076" y="11018"/>
                  </a:lnTo>
                  <a:lnTo>
                    <a:pt x="4932" y="10994"/>
                  </a:lnTo>
                  <a:lnTo>
                    <a:pt x="4795" y="10968"/>
                  </a:lnTo>
                  <a:lnTo>
                    <a:pt x="4663" y="10940"/>
                  </a:lnTo>
                  <a:lnTo>
                    <a:pt x="4537" y="10911"/>
                  </a:lnTo>
                  <a:lnTo>
                    <a:pt x="4416" y="10880"/>
                  </a:lnTo>
                  <a:lnTo>
                    <a:pt x="4298" y="10848"/>
                  </a:lnTo>
                  <a:lnTo>
                    <a:pt x="4186" y="10814"/>
                  </a:lnTo>
                  <a:lnTo>
                    <a:pt x="4077" y="10778"/>
                  </a:lnTo>
                  <a:lnTo>
                    <a:pt x="3973" y="10742"/>
                  </a:lnTo>
                  <a:lnTo>
                    <a:pt x="3874" y="10703"/>
                  </a:lnTo>
                  <a:lnTo>
                    <a:pt x="3778" y="10665"/>
                  </a:lnTo>
                  <a:lnTo>
                    <a:pt x="3685" y="10626"/>
                  </a:lnTo>
                  <a:lnTo>
                    <a:pt x="3597" y="10585"/>
                  </a:lnTo>
                  <a:lnTo>
                    <a:pt x="3511" y="10544"/>
                  </a:lnTo>
                  <a:lnTo>
                    <a:pt x="3428" y="10502"/>
                  </a:lnTo>
                  <a:lnTo>
                    <a:pt x="3348" y="10461"/>
                  </a:lnTo>
                  <a:lnTo>
                    <a:pt x="3271" y="10419"/>
                  </a:lnTo>
                  <a:lnTo>
                    <a:pt x="3196" y="10376"/>
                  </a:lnTo>
                  <a:lnTo>
                    <a:pt x="3124" y="10333"/>
                  </a:lnTo>
                  <a:lnTo>
                    <a:pt x="3053" y="10291"/>
                  </a:lnTo>
                  <a:lnTo>
                    <a:pt x="2788" y="10124"/>
                  </a:lnTo>
                  <a:lnTo>
                    <a:pt x="2540" y="9966"/>
                  </a:lnTo>
                  <a:lnTo>
                    <a:pt x="2537" y="9975"/>
                  </a:lnTo>
                  <a:lnTo>
                    <a:pt x="2535" y="9985"/>
                  </a:lnTo>
                  <a:lnTo>
                    <a:pt x="2534" y="9994"/>
                  </a:lnTo>
                  <a:lnTo>
                    <a:pt x="2533" y="10004"/>
                  </a:lnTo>
                  <a:lnTo>
                    <a:pt x="2533" y="10012"/>
                  </a:lnTo>
                  <a:lnTo>
                    <a:pt x="2532" y="10022"/>
                  </a:lnTo>
                  <a:lnTo>
                    <a:pt x="2532" y="10032"/>
                  </a:lnTo>
                  <a:lnTo>
                    <a:pt x="2532" y="10041"/>
                  </a:lnTo>
                  <a:lnTo>
                    <a:pt x="2642" y="10110"/>
                  </a:lnTo>
                  <a:lnTo>
                    <a:pt x="2749" y="10177"/>
                  </a:lnTo>
                  <a:lnTo>
                    <a:pt x="2852" y="10241"/>
                  </a:lnTo>
                  <a:lnTo>
                    <a:pt x="2952" y="10302"/>
                  </a:lnTo>
                  <a:lnTo>
                    <a:pt x="3049" y="10360"/>
                  </a:lnTo>
                  <a:lnTo>
                    <a:pt x="3144" y="10415"/>
                  </a:lnTo>
                  <a:lnTo>
                    <a:pt x="3237" y="10468"/>
                  </a:lnTo>
                  <a:lnTo>
                    <a:pt x="3327" y="10519"/>
                  </a:lnTo>
                  <a:lnTo>
                    <a:pt x="3415" y="10567"/>
                  </a:lnTo>
                  <a:lnTo>
                    <a:pt x="3502" y="10613"/>
                  </a:lnTo>
                  <a:lnTo>
                    <a:pt x="3588" y="10657"/>
                  </a:lnTo>
                  <a:lnTo>
                    <a:pt x="3675" y="10698"/>
                  </a:lnTo>
                  <a:lnTo>
                    <a:pt x="3760" y="10737"/>
                  </a:lnTo>
                  <a:lnTo>
                    <a:pt x="3845" y="10775"/>
                  </a:lnTo>
                  <a:lnTo>
                    <a:pt x="3930" y="10810"/>
                  </a:lnTo>
                  <a:lnTo>
                    <a:pt x="4016" y="10844"/>
                  </a:lnTo>
                  <a:lnTo>
                    <a:pt x="4103" y="10875"/>
                  </a:lnTo>
                  <a:lnTo>
                    <a:pt x="4190" y="10904"/>
                  </a:lnTo>
                  <a:lnTo>
                    <a:pt x="4279" y="10933"/>
                  </a:lnTo>
                  <a:lnTo>
                    <a:pt x="4370" y="10960"/>
                  </a:lnTo>
                  <a:lnTo>
                    <a:pt x="4463" y="10984"/>
                  </a:lnTo>
                  <a:lnTo>
                    <a:pt x="4558" y="11007"/>
                  </a:lnTo>
                  <a:lnTo>
                    <a:pt x="4656" y="11030"/>
                  </a:lnTo>
                  <a:lnTo>
                    <a:pt x="4757" y="11051"/>
                  </a:lnTo>
                  <a:lnTo>
                    <a:pt x="4861" y="11070"/>
                  </a:lnTo>
                  <a:lnTo>
                    <a:pt x="4968" y="11089"/>
                  </a:lnTo>
                  <a:lnTo>
                    <a:pt x="5080" y="11106"/>
                  </a:lnTo>
                  <a:lnTo>
                    <a:pt x="5196" y="11122"/>
                  </a:lnTo>
                  <a:lnTo>
                    <a:pt x="5316" y="11138"/>
                  </a:lnTo>
                  <a:lnTo>
                    <a:pt x="5440" y="11152"/>
                  </a:lnTo>
                  <a:lnTo>
                    <a:pt x="5570" y="11166"/>
                  </a:lnTo>
                  <a:lnTo>
                    <a:pt x="5706" y="11179"/>
                  </a:lnTo>
                  <a:lnTo>
                    <a:pt x="5706" y="11264"/>
                  </a:lnTo>
                  <a:lnTo>
                    <a:pt x="5572" y="11252"/>
                  </a:lnTo>
                  <a:lnTo>
                    <a:pt x="5441" y="11239"/>
                  </a:lnTo>
                  <a:lnTo>
                    <a:pt x="5315" y="11225"/>
                  </a:lnTo>
                  <a:lnTo>
                    <a:pt x="5193" y="11209"/>
                  </a:lnTo>
                  <a:lnTo>
                    <a:pt x="5074" y="11192"/>
                  </a:lnTo>
                  <a:lnTo>
                    <a:pt x="4958" y="11173"/>
                  </a:lnTo>
                  <a:lnTo>
                    <a:pt x="4845" y="11153"/>
                  </a:lnTo>
                  <a:lnTo>
                    <a:pt x="4736" y="11132"/>
                  </a:lnTo>
                  <a:lnTo>
                    <a:pt x="4629" y="11110"/>
                  </a:lnTo>
                  <a:lnTo>
                    <a:pt x="4525" y="11085"/>
                  </a:lnTo>
                  <a:lnTo>
                    <a:pt x="4424" y="11060"/>
                  </a:lnTo>
                  <a:lnTo>
                    <a:pt x="4325" y="11032"/>
                  </a:lnTo>
                  <a:lnTo>
                    <a:pt x="4228" y="11004"/>
                  </a:lnTo>
                  <a:lnTo>
                    <a:pt x="4134" y="10975"/>
                  </a:lnTo>
                  <a:lnTo>
                    <a:pt x="4042" y="10943"/>
                  </a:lnTo>
                  <a:lnTo>
                    <a:pt x="3952" y="10911"/>
                  </a:lnTo>
                  <a:lnTo>
                    <a:pt x="3863" y="10877"/>
                  </a:lnTo>
                  <a:lnTo>
                    <a:pt x="3776" y="10841"/>
                  </a:lnTo>
                  <a:lnTo>
                    <a:pt x="3690" y="10804"/>
                  </a:lnTo>
                  <a:lnTo>
                    <a:pt x="3605" y="10766"/>
                  </a:lnTo>
                  <a:lnTo>
                    <a:pt x="3523" y="10727"/>
                  </a:lnTo>
                  <a:lnTo>
                    <a:pt x="3441" y="10685"/>
                  </a:lnTo>
                  <a:lnTo>
                    <a:pt x="3359" y="10643"/>
                  </a:lnTo>
                  <a:lnTo>
                    <a:pt x="3278" y="10599"/>
                  </a:lnTo>
                  <a:lnTo>
                    <a:pt x="3198" y="10555"/>
                  </a:lnTo>
                  <a:lnTo>
                    <a:pt x="3119" y="10508"/>
                  </a:lnTo>
                  <a:lnTo>
                    <a:pt x="3039" y="10460"/>
                  </a:lnTo>
                  <a:lnTo>
                    <a:pt x="2960" y="10411"/>
                  </a:lnTo>
                  <a:lnTo>
                    <a:pt x="2880" y="10360"/>
                  </a:lnTo>
                  <a:lnTo>
                    <a:pt x="2801" y="10309"/>
                  </a:lnTo>
                  <a:lnTo>
                    <a:pt x="2721" y="10255"/>
                  </a:lnTo>
                  <a:lnTo>
                    <a:pt x="2641" y="10201"/>
                  </a:lnTo>
                  <a:lnTo>
                    <a:pt x="2699" y="10347"/>
                  </a:lnTo>
                  <a:lnTo>
                    <a:pt x="2746" y="10384"/>
                  </a:lnTo>
                  <a:lnTo>
                    <a:pt x="2799" y="10423"/>
                  </a:lnTo>
                  <a:lnTo>
                    <a:pt x="2853" y="10461"/>
                  </a:lnTo>
                  <a:lnTo>
                    <a:pt x="2911" y="10500"/>
                  </a:lnTo>
                  <a:lnTo>
                    <a:pt x="2973" y="10540"/>
                  </a:lnTo>
                  <a:lnTo>
                    <a:pt x="3038" y="10579"/>
                  </a:lnTo>
                  <a:lnTo>
                    <a:pt x="3105" y="10618"/>
                  </a:lnTo>
                  <a:lnTo>
                    <a:pt x="3176" y="10659"/>
                  </a:lnTo>
                  <a:lnTo>
                    <a:pt x="3250" y="10698"/>
                  </a:lnTo>
                  <a:lnTo>
                    <a:pt x="3327" y="10739"/>
                  </a:lnTo>
                  <a:lnTo>
                    <a:pt x="3408" y="10778"/>
                  </a:lnTo>
                  <a:lnTo>
                    <a:pt x="3491" y="10816"/>
                  </a:lnTo>
                  <a:lnTo>
                    <a:pt x="3577" y="10855"/>
                  </a:lnTo>
                  <a:lnTo>
                    <a:pt x="3665" y="10894"/>
                  </a:lnTo>
                  <a:lnTo>
                    <a:pt x="3757" y="10931"/>
                  </a:lnTo>
                  <a:lnTo>
                    <a:pt x="3852" y="10967"/>
                  </a:lnTo>
                  <a:lnTo>
                    <a:pt x="3949" y="11003"/>
                  </a:lnTo>
                  <a:lnTo>
                    <a:pt x="4049" y="11038"/>
                  </a:lnTo>
                  <a:lnTo>
                    <a:pt x="4152" y="11072"/>
                  </a:lnTo>
                  <a:lnTo>
                    <a:pt x="4257" y="11105"/>
                  </a:lnTo>
                  <a:lnTo>
                    <a:pt x="4365" y="11136"/>
                  </a:lnTo>
                  <a:lnTo>
                    <a:pt x="4475" y="11166"/>
                  </a:lnTo>
                  <a:lnTo>
                    <a:pt x="4588" y="11195"/>
                  </a:lnTo>
                  <a:lnTo>
                    <a:pt x="4703" y="11222"/>
                  </a:lnTo>
                  <a:lnTo>
                    <a:pt x="4820" y="11248"/>
                  </a:lnTo>
                  <a:lnTo>
                    <a:pt x="4940" y="11271"/>
                  </a:lnTo>
                  <a:lnTo>
                    <a:pt x="5062" y="11292"/>
                  </a:lnTo>
                  <a:lnTo>
                    <a:pt x="5186" y="11313"/>
                  </a:lnTo>
                  <a:lnTo>
                    <a:pt x="5313" y="11330"/>
                  </a:lnTo>
                  <a:lnTo>
                    <a:pt x="5441" y="11346"/>
                  </a:lnTo>
                  <a:lnTo>
                    <a:pt x="5573" y="11358"/>
                  </a:lnTo>
                  <a:lnTo>
                    <a:pt x="5706" y="11369"/>
                  </a:lnTo>
                  <a:lnTo>
                    <a:pt x="5706" y="11451"/>
                  </a:lnTo>
                  <a:lnTo>
                    <a:pt x="5559" y="11435"/>
                  </a:lnTo>
                  <a:lnTo>
                    <a:pt x="5419" y="11419"/>
                  </a:lnTo>
                  <a:lnTo>
                    <a:pt x="5283" y="11401"/>
                  </a:lnTo>
                  <a:lnTo>
                    <a:pt x="5152" y="11383"/>
                  </a:lnTo>
                  <a:lnTo>
                    <a:pt x="5026" y="11363"/>
                  </a:lnTo>
                  <a:lnTo>
                    <a:pt x="4905" y="11342"/>
                  </a:lnTo>
                  <a:lnTo>
                    <a:pt x="4788" y="11320"/>
                  </a:lnTo>
                  <a:lnTo>
                    <a:pt x="4675" y="11298"/>
                  </a:lnTo>
                  <a:lnTo>
                    <a:pt x="4565" y="11273"/>
                  </a:lnTo>
                  <a:lnTo>
                    <a:pt x="4460" y="11249"/>
                  </a:lnTo>
                  <a:lnTo>
                    <a:pt x="4359" y="11223"/>
                  </a:lnTo>
                  <a:lnTo>
                    <a:pt x="4260" y="11197"/>
                  </a:lnTo>
                  <a:lnTo>
                    <a:pt x="4166" y="11169"/>
                  </a:lnTo>
                  <a:lnTo>
                    <a:pt x="4074" y="11140"/>
                  </a:lnTo>
                  <a:lnTo>
                    <a:pt x="3985" y="11111"/>
                  </a:lnTo>
                  <a:lnTo>
                    <a:pt x="3899" y="11081"/>
                  </a:lnTo>
                  <a:lnTo>
                    <a:pt x="3815" y="11049"/>
                  </a:lnTo>
                  <a:lnTo>
                    <a:pt x="3733" y="11017"/>
                  </a:lnTo>
                  <a:lnTo>
                    <a:pt x="3653" y="10984"/>
                  </a:lnTo>
                  <a:lnTo>
                    <a:pt x="3576" y="10950"/>
                  </a:lnTo>
                  <a:lnTo>
                    <a:pt x="3500" y="10916"/>
                  </a:lnTo>
                  <a:lnTo>
                    <a:pt x="3426" y="10880"/>
                  </a:lnTo>
                  <a:lnTo>
                    <a:pt x="3353" y="10844"/>
                  </a:lnTo>
                  <a:lnTo>
                    <a:pt x="3281" y="10807"/>
                  </a:lnTo>
                  <a:lnTo>
                    <a:pt x="3211" y="10769"/>
                  </a:lnTo>
                  <a:lnTo>
                    <a:pt x="3141" y="10730"/>
                  </a:lnTo>
                  <a:lnTo>
                    <a:pt x="3072" y="10691"/>
                  </a:lnTo>
                  <a:lnTo>
                    <a:pt x="3003" y="10650"/>
                  </a:lnTo>
                  <a:lnTo>
                    <a:pt x="2934" y="10610"/>
                  </a:lnTo>
                  <a:lnTo>
                    <a:pt x="2866" y="10568"/>
                  </a:lnTo>
                  <a:lnTo>
                    <a:pt x="2796" y="10526"/>
                  </a:lnTo>
                  <a:lnTo>
                    <a:pt x="2727" y="10482"/>
                  </a:lnTo>
                  <a:lnTo>
                    <a:pt x="2717" y="10579"/>
                  </a:lnTo>
                  <a:lnTo>
                    <a:pt x="2796" y="10635"/>
                  </a:lnTo>
                  <a:lnTo>
                    <a:pt x="2877" y="10690"/>
                  </a:lnTo>
                  <a:lnTo>
                    <a:pt x="2959" y="10743"/>
                  </a:lnTo>
                  <a:lnTo>
                    <a:pt x="3042" y="10793"/>
                  </a:lnTo>
                  <a:lnTo>
                    <a:pt x="3126" y="10842"/>
                  </a:lnTo>
                  <a:lnTo>
                    <a:pt x="3211" y="10889"/>
                  </a:lnTo>
                  <a:lnTo>
                    <a:pt x="3297" y="10934"/>
                  </a:lnTo>
                  <a:lnTo>
                    <a:pt x="3384" y="10978"/>
                  </a:lnTo>
                  <a:lnTo>
                    <a:pt x="3471" y="11020"/>
                  </a:lnTo>
                  <a:lnTo>
                    <a:pt x="3561" y="11061"/>
                  </a:lnTo>
                  <a:lnTo>
                    <a:pt x="3650" y="11099"/>
                  </a:lnTo>
                  <a:lnTo>
                    <a:pt x="3740" y="11135"/>
                  </a:lnTo>
                  <a:lnTo>
                    <a:pt x="3832" y="11171"/>
                  </a:lnTo>
                  <a:lnTo>
                    <a:pt x="3924" y="11204"/>
                  </a:lnTo>
                  <a:lnTo>
                    <a:pt x="4017" y="11236"/>
                  </a:lnTo>
                  <a:lnTo>
                    <a:pt x="4110" y="11266"/>
                  </a:lnTo>
                  <a:lnTo>
                    <a:pt x="4205" y="11295"/>
                  </a:lnTo>
                  <a:lnTo>
                    <a:pt x="4301" y="11322"/>
                  </a:lnTo>
                  <a:lnTo>
                    <a:pt x="4396" y="11348"/>
                  </a:lnTo>
                  <a:lnTo>
                    <a:pt x="4493" y="11371"/>
                  </a:lnTo>
                  <a:lnTo>
                    <a:pt x="4591" y="11393"/>
                  </a:lnTo>
                  <a:lnTo>
                    <a:pt x="4689" y="11415"/>
                  </a:lnTo>
                  <a:lnTo>
                    <a:pt x="4788" y="11434"/>
                  </a:lnTo>
                  <a:lnTo>
                    <a:pt x="4888" y="11452"/>
                  </a:lnTo>
                  <a:lnTo>
                    <a:pt x="4988" y="11469"/>
                  </a:lnTo>
                  <a:lnTo>
                    <a:pt x="5088" y="11484"/>
                  </a:lnTo>
                  <a:lnTo>
                    <a:pt x="5189" y="11497"/>
                  </a:lnTo>
                  <a:lnTo>
                    <a:pt x="5292" y="11509"/>
                  </a:lnTo>
                  <a:lnTo>
                    <a:pt x="5395" y="11520"/>
                  </a:lnTo>
                  <a:lnTo>
                    <a:pt x="5498" y="11529"/>
                  </a:lnTo>
                  <a:lnTo>
                    <a:pt x="5602" y="11537"/>
                  </a:lnTo>
                  <a:lnTo>
                    <a:pt x="5706" y="11543"/>
                  </a:lnTo>
                  <a:lnTo>
                    <a:pt x="5706" y="11629"/>
                  </a:lnTo>
                  <a:lnTo>
                    <a:pt x="5615" y="11627"/>
                  </a:lnTo>
                  <a:lnTo>
                    <a:pt x="5521" y="11624"/>
                  </a:lnTo>
                  <a:lnTo>
                    <a:pt x="5426" y="11619"/>
                  </a:lnTo>
                  <a:lnTo>
                    <a:pt x="5329" y="11610"/>
                  </a:lnTo>
                  <a:lnTo>
                    <a:pt x="5231" y="11600"/>
                  </a:lnTo>
                  <a:lnTo>
                    <a:pt x="5132" y="11588"/>
                  </a:lnTo>
                  <a:lnTo>
                    <a:pt x="5031" y="11573"/>
                  </a:lnTo>
                  <a:lnTo>
                    <a:pt x="4930" y="11556"/>
                  </a:lnTo>
                  <a:lnTo>
                    <a:pt x="4828" y="11537"/>
                  </a:lnTo>
                  <a:lnTo>
                    <a:pt x="4726" y="11517"/>
                  </a:lnTo>
                  <a:lnTo>
                    <a:pt x="4623" y="11494"/>
                  </a:lnTo>
                  <a:lnTo>
                    <a:pt x="4520" y="11470"/>
                  </a:lnTo>
                  <a:lnTo>
                    <a:pt x="4416" y="11443"/>
                  </a:lnTo>
                  <a:lnTo>
                    <a:pt x="4312" y="11416"/>
                  </a:lnTo>
                  <a:lnTo>
                    <a:pt x="4209" y="11386"/>
                  </a:lnTo>
                  <a:lnTo>
                    <a:pt x="4106" y="11354"/>
                  </a:lnTo>
                  <a:lnTo>
                    <a:pt x="4004" y="11321"/>
                  </a:lnTo>
                  <a:lnTo>
                    <a:pt x="3902" y="11286"/>
                  </a:lnTo>
                  <a:lnTo>
                    <a:pt x="3801" y="11250"/>
                  </a:lnTo>
                  <a:lnTo>
                    <a:pt x="3701" y="11212"/>
                  </a:lnTo>
                  <a:lnTo>
                    <a:pt x="3602" y="11172"/>
                  </a:lnTo>
                  <a:lnTo>
                    <a:pt x="3504" y="11132"/>
                  </a:lnTo>
                  <a:lnTo>
                    <a:pt x="3409" y="11090"/>
                  </a:lnTo>
                  <a:lnTo>
                    <a:pt x="3314" y="11047"/>
                  </a:lnTo>
                  <a:lnTo>
                    <a:pt x="3222" y="11002"/>
                  </a:lnTo>
                  <a:lnTo>
                    <a:pt x="3130" y="10956"/>
                  </a:lnTo>
                  <a:lnTo>
                    <a:pt x="3042" y="10910"/>
                  </a:lnTo>
                  <a:lnTo>
                    <a:pt x="2955" y="10862"/>
                  </a:lnTo>
                  <a:lnTo>
                    <a:pt x="2871" y="10812"/>
                  </a:lnTo>
                  <a:lnTo>
                    <a:pt x="2789" y="10762"/>
                  </a:lnTo>
                  <a:lnTo>
                    <a:pt x="2710" y="10711"/>
                  </a:lnTo>
                  <a:lnTo>
                    <a:pt x="2634" y="10659"/>
                  </a:lnTo>
                  <a:lnTo>
                    <a:pt x="2594" y="10632"/>
                  </a:lnTo>
                  <a:lnTo>
                    <a:pt x="2550" y="10602"/>
                  </a:lnTo>
                  <a:lnTo>
                    <a:pt x="2526" y="10585"/>
                  </a:lnTo>
                  <a:lnTo>
                    <a:pt x="2501" y="10567"/>
                  </a:lnTo>
                  <a:lnTo>
                    <a:pt x="2475" y="10547"/>
                  </a:lnTo>
                  <a:lnTo>
                    <a:pt x="2448" y="10526"/>
                  </a:lnTo>
                  <a:lnTo>
                    <a:pt x="2420" y="10502"/>
                  </a:lnTo>
                  <a:lnTo>
                    <a:pt x="2391" y="10478"/>
                  </a:lnTo>
                  <a:lnTo>
                    <a:pt x="2363" y="10450"/>
                  </a:lnTo>
                  <a:lnTo>
                    <a:pt x="2333" y="10422"/>
                  </a:lnTo>
                  <a:lnTo>
                    <a:pt x="2303" y="10390"/>
                  </a:lnTo>
                  <a:lnTo>
                    <a:pt x="2272" y="10355"/>
                  </a:lnTo>
                  <a:lnTo>
                    <a:pt x="2241" y="10319"/>
                  </a:lnTo>
                  <a:lnTo>
                    <a:pt x="2211" y="10278"/>
                  </a:lnTo>
                  <a:lnTo>
                    <a:pt x="2189" y="10275"/>
                  </a:lnTo>
                  <a:lnTo>
                    <a:pt x="2168" y="10271"/>
                  </a:lnTo>
                  <a:lnTo>
                    <a:pt x="2148" y="10265"/>
                  </a:lnTo>
                  <a:lnTo>
                    <a:pt x="2127" y="10258"/>
                  </a:lnTo>
                  <a:lnTo>
                    <a:pt x="2106" y="10251"/>
                  </a:lnTo>
                  <a:lnTo>
                    <a:pt x="2086" y="10242"/>
                  </a:lnTo>
                  <a:lnTo>
                    <a:pt x="2067" y="10232"/>
                  </a:lnTo>
                  <a:lnTo>
                    <a:pt x="2048" y="10222"/>
                  </a:lnTo>
                  <a:lnTo>
                    <a:pt x="2029" y="10211"/>
                  </a:lnTo>
                  <a:lnTo>
                    <a:pt x="2011" y="10199"/>
                  </a:lnTo>
                  <a:lnTo>
                    <a:pt x="1993" y="10187"/>
                  </a:lnTo>
                  <a:lnTo>
                    <a:pt x="1975" y="10173"/>
                  </a:lnTo>
                  <a:lnTo>
                    <a:pt x="1958" y="10159"/>
                  </a:lnTo>
                  <a:lnTo>
                    <a:pt x="1941" y="10144"/>
                  </a:lnTo>
                  <a:lnTo>
                    <a:pt x="1924" y="10129"/>
                  </a:lnTo>
                  <a:lnTo>
                    <a:pt x="1908" y="10113"/>
                  </a:lnTo>
                  <a:lnTo>
                    <a:pt x="1893" y="10096"/>
                  </a:lnTo>
                  <a:lnTo>
                    <a:pt x="1878" y="10080"/>
                  </a:lnTo>
                  <a:lnTo>
                    <a:pt x="1863" y="10063"/>
                  </a:lnTo>
                  <a:lnTo>
                    <a:pt x="1849" y="10045"/>
                  </a:lnTo>
                  <a:lnTo>
                    <a:pt x="1835" y="10028"/>
                  </a:lnTo>
                  <a:lnTo>
                    <a:pt x="1823" y="10010"/>
                  </a:lnTo>
                  <a:lnTo>
                    <a:pt x="1811" y="9992"/>
                  </a:lnTo>
                  <a:lnTo>
                    <a:pt x="1798" y="9974"/>
                  </a:lnTo>
                  <a:lnTo>
                    <a:pt x="1787" y="9955"/>
                  </a:lnTo>
                  <a:lnTo>
                    <a:pt x="1777" y="9937"/>
                  </a:lnTo>
                  <a:lnTo>
                    <a:pt x="1767" y="9918"/>
                  </a:lnTo>
                  <a:lnTo>
                    <a:pt x="1758" y="9900"/>
                  </a:lnTo>
                  <a:lnTo>
                    <a:pt x="1749" y="9882"/>
                  </a:lnTo>
                  <a:lnTo>
                    <a:pt x="1741" y="9862"/>
                  </a:lnTo>
                  <a:lnTo>
                    <a:pt x="1733" y="9844"/>
                  </a:lnTo>
                  <a:lnTo>
                    <a:pt x="1727" y="9826"/>
                  </a:lnTo>
                  <a:lnTo>
                    <a:pt x="1688" y="9809"/>
                  </a:lnTo>
                  <a:lnTo>
                    <a:pt x="1652" y="9791"/>
                  </a:lnTo>
                  <a:lnTo>
                    <a:pt x="1637" y="9783"/>
                  </a:lnTo>
                  <a:lnTo>
                    <a:pt x="1622" y="9774"/>
                  </a:lnTo>
                  <a:lnTo>
                    <a:pt x="1608" y="9766"/>
                  </a:lnTo>
                  <a:lnTo>
                    <a:pt x="1595" y="9756"/>
                  </a:lnTo>
                  <a:lnTo>
                    <a:pt x="1583" y="9748"/>
                  </a:lnTo>
                  <a:lnTo>
                    <a:pt x="1572" y="9738"/>
                  </a:lnTo>
                  <a:lnTo>
                    <a:pt x="1561" y="9730"/>
                  </a:lnTo>
                  <a:lnTo>
                    <a:pt x="1551" y="9720"/>
                  </a:lnTo>
                  <a:lnTo>
                    <a:pt x="1533" y="9701"/>
                  </a:lnTo>
                  <a:lnTo>
                    <a:pt x="1517" y="9681"/>
                  </a:lnTo>
                  <a:lnTo>
                    <a:pt x="1503" y="9660"/>
                  </a:lnTo>
                  <a:lnTo>
                    <a:pt x="1488" y="9639"/>
                  </a:lnTo>
                  <a:lnTo>
                    <a:pt x="1474" y="9617"/>
                  </a:lnTo>
                  <a:lnTo>
                    <a:pt x="1460" y="9592"/>
                  </a:lnTo>
                  <a:lnTo>
                    <a:pt x="1444" y="9568"/>
                  </a:lnTo>
                  <a:lnTo>
                    <a:pt x="1428" y="9541"/>
                  </a:lnTo>
                  <a:lnTo>
                    <a:pt x="1409" y="9513"/>
                  </a:lnTo>
                  <a:lnTo>
                    <a:pt x="1389" y="9484"/>
                  </a:lnTo>
                  <a:lnTo>
                    <a:pt x="1373" y="9481"/>
                  </a:lnTo>
                  <a:lnTo>
                    <a:pt x="1357" y="9477"/>
                  </a:lnTo>
                  <a:lnTo>
                    <a:pt x="1341" y="9471"/>
                  </a:lnTo>
                  <a:lnTo>
                    <a:pt x="1325" y="9465"/>
                  </a:lnTo>
                  <a:lnTo>
                    <a:pt x="1310" y="9458"/>
                  </a:lnTo>
                  <a:lnTo>
                    <a:pt x="1294" y="9450"/>
                  </a:lnTo>
                  <a:lnTo>
                    <a:pt x="1279" y="9441"/>
                  </a:lnTo>
                  <a:lnTo>
                    <a:pt x="1264" y="9431"/>
                  </a:lnTo>
                  <a:lnTo>
                    <a:pt x="1250" y="9420"/>
                  </a:lnTo>
                  <a:lnTo>
                    <a:pt x="1235" y="9409"/>
                  </a:lnTo>
                  <a:lnTo>
                    <a:pt x="1220" y="9397"/>
                  </a:lnTo>
                  <a:lnTo>
                    <a:pt x="1206" y="9383"/>
                  </a:lnTo>
                  <a:lnTo>
                    <a:pt x="1192" y="9369"/>
                  </a:lnTo>
                  <a:lnTo>
                    <a:pt x="1178" y="9354"/>
                  </a:lnTo>
                  <a:lnTo>
                    <a:pt x="1166" y="9338"/>
                  </a:lnTo>
                  <a:lnTo>
                    <a:pt x="1153" y="9322"/>
                  </a:lnTo>
                  <a:lnTo>
                    <a:pt x="1141" y="9305"/>
                  </a:lnTo>
                  <a:lnTo>
                    <a:pt x="1128" y="9288"/>
                  </a:lnTo>
                  <a:lnTo>
                    <a:pt x="1118" y="9269"/>
                  </a:lnTo>
                  <a:lnTo>
                    <a:pt x="1106" y="9251"/>
                  </a:lnTo>
                  <a:lnTo>
                    <a:pt x="1095" y="9231"/>
                  </a:lnTo>
                  <a:lnTo>
                    <a:pt x="1086" y="9211"/>
                  </a:lnTo>
                  <a:lnTo>
                    <a:pt x="1076" y="9191"/>
                  </a:lnTo>
                  <a:lnTo>
                    <a:pt x="1068" y="9169"/>
                  </a:lnTo>
                  <a:lnTo>
                    <a:pt x="1059" y="9148"/>
                  </a:lnTo>
                  <a:lnTo>
                    <a:pt x="1052" y="9126"/>
                  </a:lnTo>
                  <a:lnTo>
                    <a:pt x="1045" y="9103"/>
                  </a:lnTo>
                  <a:lnTo>
                    <a:pt x="1039" y="9080"/>
                  </a:lnTo>
                  <a:lnTo>
                    <a:pt x="1034" y="9057"/>
                  </a:lnTo>
                  <a:lnTo>
                    <a:pt x="1028" y="9033"/>
                  </a:lnTo>
                  <a:lnTo>
                    <a:pt x="1025" y="9009"/>
                  </a:lnTo>
                  <a:lnTo>
                    <a:pt x="1022" y="8984"/>
                  </a:lnTo>
                  <a:lnTo>
                    <a:pt x="1014" y="8983"/>
                  </a:lnTo>
                  <a:lnTo>
                    <a:pt x="1004" y="8981"/>
                  </a:lnTo>
                  <a:lnTo>
                    <a:pt x="994" y="8978"/>
                  </a:lnTo>
                  <a:lnTo>
                    <a:pt x="985" y="8975"/>
                  </a:lnTo>
                  <a:lnTo>
                    <a:pt x="974" y="8971"/>
                  </a:lnTo>
                  <a:lnTo>
                    <a:pt x="964" y="8965"/>
                  </a:lnTo>
                  <a:lnTo>
                    <a:pt x="953" y="8959"/>
                  </a:lnTo>
                  <a:lnTo>
                    <a:pt x="942" y="8951"/>
                  </a:lnTo>
                  <a:lnTo>
                    <a:pt x="931" y="8943"/>
                  </a:lnTo>
                  <a:lnTo>
                    <a:pt x="919" y="8933"/>
                  </a:lnTo>
                  <a:lnTo>
                    <a:pt x="908" y="8924"/>
                  </a:lnTo>
                  <a:lnTo>
                    <a:pt x="897" y="8912"/>
                  </a:lnTo>
                  <a:lnTo>
                    <a:pt x="885" y="8900"/>
                  </a:lnTo>
                  <a:lnTo>
                    <a:pt x="873" y="8888"/>
                  </a:lnTo>
                  <a:lnTo>
                    <a:pt x="862" y="8873"/>
                  </a:lnTo>
                  <a:lnTo>
                    <a:pt x="850" y="8858"/>
                  </a:lnTo>
                  <a:lnTo>
                    <a:pt x="838" y="8842"/>
                  </a:lnTo>
                  <a:lnTo>
                    <a:pt x="827" y="8825"/>
                  </a:lnTo>
                  <a:lnTo>
                    <a:pt x="817" y="8806"/>
                  </a:lnTo>
                  <a:lnTo>
                    <a:pt x="806" y="8787"/>
                  </a:lnTo>
                  <a:lnTo>
                    <a:pt x="796" y="8766"/>
                  </a:lnTo>
                  <a:lnTo>
                    <a:pt x="785" y="8745"/>
                  </a:lnTo>
                  <a:lnTo>
                    <a:pt x="775" y="8722"/>
                  </a:lnTo>
                  <a:lnTo>
                    <a:pt x="767" y="8698"/>
                  </a:lnTo>
                  <a:lnTo>
                    <a:pt x="757" y="8673"/>
                  </a:lnTo>
                  <a:lnTo>
                    <a:pt x="750" y="8647"/>
                  </a:lnTo>
                  <a:lnTo>
                    <a:pt x="741" y="8620"/>
                  </a:lnTo>
                  <a:lnTo>
                    <a:pt x="735" y="8592"/>
                  </a:lnTo>
                  <a:lnTo>
                    <a:pt x="728" y="8562"/>
                  </a:lnTo>
                  <a:lnTo>
                    <a:pt x="722" y="8531"/>
                  </a:lnTo>
                  <a:lnTo>
                    <a:pt x="717" y="8500"/>
                  </a:lnTo>
                  <a:lnTo>
                    <a:pt x="713" y="8467"/>
                  </a:lnTo>
                  <a:lnTo>
                    <a:pt x="694" y="8464"/>
                  </a:lnTo>
                  <a:lnTo>
                    <a:pt x="675" y="8461"/>
                  </a:lnTo>
                  <a:lnTo>
                    <a:pt x="658" y="8455"/>
                  </a:lnTo>
                  <a:lnTo>
                    <a:pt x="643" y="8447"/>
                  </a:lnTo>
                  <a:lnTo>
                    <a:pt x="627" y="8438"/>
                  </a:lnTo>
                  <a:lnTo>
                    <a:pt x="612" y="8427"/>
                  </a:lnTo>
                  <a:lnTo>
                    <a:pt x="598" y="8416"/>
                  </a:lnTo>
                  <a:lnTo>
                    <a:pt x="584" y="8402"/>
                  </a:lnTo>
                  <a:lnTo>
                    <a:pt x="572" y="8386"/>
                  </a:lnTo>
                  <a:lnTo>
                    <a:pt x="561" y="8370"/>
                  </a:lnTo>
                  <a:lnTo>
                    <a:pt x="549" y="8353"/>
                  </a:lnTo>
                  <a:lnTo>
                    <a:pt x="538" y="8334"/>
                  </a:lnTo>
                  <a:lnTo>
                    <a:pt x="529" y="8315"/>
                  </a:lnTo>
                  <a:lnTo>
                    <a:pt x="520" y="8294"/>
                  </a:lnTo>
                  <a:lnTo>
                    <a:pt x="512" y="8273"/>
                  </a:lnTo>
                  <a:lnTo>
                    <a:pt x="504" y="8252"/>
                  </a:lnTo>
                  <a:lnTo>
                    <a:pt x="497" y="8230"/>
                  </a:lnTo>
                  <a:lnTo>
                    <a:pt x="490" y="8206"/>
                  </a:lnTo>
                  <a:lnTo>
                    <a:pt x="484" y="8184"/>
                  </a:lnTo>
                  <a:lnTo>
                    <a:pt x="479" y="8160"/>
                  </a:lnTo>
                  <a:lnTo>
                    <a:pt x="469" y="8114"/>
                  </a:lnTo>
                  <a:lnTo>
                    <a:pt x="463" y="8067"/>
                  </a:lnTo>
                  <a:lnTo>
                    <a:pt x="458" y="8021"/>
                  </a:lnTo>
                  <a:lnTo>
                    <a:pt x="454" y="7978"/>
                  </a:lnTo>
                  <a:lnTo>
                    <a:pt x="452" y="7936"/>
                  </a:lnTo>
                  <a:lnTo>
                    <a:pt x="452" y="7899"/>
                  </a:lnTo>
                  <a:lnTo>
                    <a:pt x="437" y="7885"/>
                  </a:lnTo>
                  <a:lnTo>
                    <a:pt x="424" y="7871"/>
                  </a:lnTo>
                  <a:lnTo>
                    <a:pt x="411" y="7857"/>
                  </a:lnTo>
                  <a:lnTo>
                    <a:pt x="398" y="7844"/>
                  </a:lnTo>
                  <a:lnTo>
                    <a:pt x="386" y="7829"/>
                  </a:lnTo>
                  <a:lnTo>
                    <a:pt x="376" y="7813"/>
                  </a:lnTo>
                  <a:lnTo>
                    <a:pt x="365" y="7798"/>
                  </a:lnTo>
                  <a:lnTo>
                    <a:pt x="355" y="7782"/>
                  </a:lnTo>
                  <a:lnTo>
                    <a:pt x="346" y="7765"/>
                  </a:lnTo>
                  <a:lnTo>
                    <a:pt x="337" y="7749"/>
                  </a:lnTo>
                  <a:lnTo>
                    <a:pt x="330" y="7732"/>
                  </a:lnTo>
                  <a:lnTo>
                    <a:pt x="323" y="7716"/>
                  </a:lnTo>
                  <a:lnTo>
                    <a:pt x="310" y="7681"/>
                  </a:lnTo>
                  <a:lnTo>
                    <a:pt x="299" y="7647"/>
                  </a:lnTo>
                  <a:lnTo>
                    <a:pt x="290" y="7612"/>
                  </a:lnTo>
                  <a:lnTo>
                    <a:pt x="282" y="7577"/>
                  </a:lnTo>
                  <a:lnTo>
                    <a:pt x="276" y="7543"/>
                  </a:lnTo>
                  <a:lnTo>
                    <a:pt x="271" y="7508"/>
                  </a:lnTo>
                  <a:lnTo>
                    <a:pt x="267" y="7475"/>
                  </a:lnTo>
                  <a:lnTo>
                    <a:pt x="264" y="7442"/>
                  </a:lnTo>
                  <a:lnTo>
                    <a:pt x="262" y="7410"/>
                  </a:lnTo>
                  <a:lnTo>
                    <a:pt x="261" y="7379"/>
                  </a:lnTo>
                  <a:lnTo>
                    <a:pt x="240" y="7359"/>
                  </a:lnTo>
                  <a:lnTo>
                    <a:pt x="220" y="7338"/>
                  </a:lnTo>
                  <a:lnTo>
                    <a:pt x="202" y="7318"/>
                  </a:lnTo>
                  <a:lnTo>
                    <a:pt x="185" y="7298"/>
                  </a:lnTo>
                  <a:lnTo>
                    <a:pt x="172" y="7278"/>
                  </a:lnTo>
                  <a:lnTo>
                    <a:pt x="158" y="7259"/>
                  </a:lnTo>
                  <a:lnTo>
                    <a:pt x="146" y="7240"/>
                  </a:lnTo>
                  <a:lnTo>
                    <a:pt x="135" y="7221"/>
                  </a:lnTo>
                  <a:lnTo>
                    <a:pt x="126" y="7201"/>
                  </a:lnTo>
                  <a:lnTo>
                    <a:pt x="117" y="7182"/>
                  </a:lnTo>
                  <a:lnTo>
                    <a:pt x="110" y="7163"/>
                  </a:lnTo>
                  <a:lnTo>
                    <a:pt x="104" y="7144"/>
                  </a:lnTo>
                  <a:lnTo>
                    <a:pt x="98" y="7126"/>
                  </a:lnTo>
                  <a:lnTo>
                    <a:pt x="94" y="7107"/>
                  </a:lnTo>
                  <a:lnTo>
                    <a:pt x="91" y="7089"/>
                  </a:lnTo>
                  <a:lnTo>
                    <a:pt x="89" y="7070"/>
                  </a:lnTo>
                  <a:lnTo>
                    <a:pt x="88" y="7052"/>
                  </a:lnTo>
                  <a:lnTo>
                    <a:pt x="86" y="7034"/>
                  </a:lnTo>
                  <a:lnTo>
                    <a:pt x="86" y="7014"/>
                  </a:lnTo>
                  <a:lnTo>
                    <a:pt x="86" y="6996"/>
                  </a:lnTo>
                  <a:lnTo>
                    <a:pt x="89" y="6959"/>
                  </a:lnTo>
                  <a:lnTo>
                    <a:pt x="93" y="6922"/>
                  </a:lnTo>
                  <a:lnTo>
                    <a:pt x="105" y="6846"/>
                  </a:lnTo>
                  <a:lnTo>
                    <a:pt x="118" y="6770"/>
                  </a:lnTo>
                  <a:lnTo>
                    <a:pt x="95" y="6736"/>
                  </a:lnTo>
                  <a:lnTo>
                    <a:pt x="75" y="6702"/>
                  </a:lnTo>
                  <a:lnTo>
                    <a:pt x="57" y="6668"/>
                  </a:lnTo>
                  <a:lnTo>
                    <a:pt x="42" y="6633"/>
                  </a:lnTo>
                  <a:lnTo>
                    <a:pt x="29" y="6598"/>
                  </a:lnTo>
                  <a:lnTo>
                    <a:pt x="20" y="6563"/>
                  </a:lnTo>
                  <a:lnTo>
                    <a:pt x="11" y="6526"/>
                  </a:lnTo>
                  <a:lnTo>
                    <a:pt x="6" y="6491"/>
                  </a:lnTo>
                  <a:lnTo>
                    <a:pt x="3" y="6455"/>
                  </a:lnTo>
                  <a:lnTo>
                    <a:pt x="0" y="6420"/>
                  </a:lnTo>
                  <a:lnTo>
                    <a:pt x="0" y="6385"/>
                  </a:lnTo>
                  <a:lnTo>
                    <a:pt x="3" y="6350"/>
                  </a:lnTo>
                  <a:lnTo>
                    <a:pt x="7" y="6315"/>
                  </a:lnTo>
                  <a:lnTo>
                    <a:pt x="12" y="6280"/>
                  </a:lnTo>
                  <a:lnTo>
                    <a:pt x="18" y="6246"/>
                  </a:lnTo>
                  <a:lnTo>
                    <a:pt x="27" y="6212"/>
                  </a:lnTo>
                  <a:lnTo>
                    <a:pt x="35" y="6179"/>
                  </a:lnTo>
                  <a:lnTo>
                    <a:pt x="46" y="6147"/>
                  </a:lnTo>
                  <a:lnTo>
                    <a:pt x="58" y="6115"/>
                  </a:lnTo>
                  <a:lnTo>
                    <a:pt x="71" y="6084"/>
                  </a:lnTo>
                  <a:lnTo>
                    <a:pt x="84" y="6053"/>
                  </a:lnTo>
                  <a:lnTo>
                    <a:pt x="98" y="6025"/>
                  </a:lnTo>
                  <a:lnTo>
                    <a:pt x="114" y="5996"/>
                  </a:lnTo>
                  <a:lnTo>
                    <a:pt x="129" y="5968"/>
                  </a:lnTo>
                  <a:lnTo>
                    <a:pt x="145" y="5943"/>
                  </a:lnTo>
                  <a:lnTo>
                    <a:pt x="162" y="5917"/>
                  </a:lnTo>
                  <a:lnTo>
                    <a:pt x="178" y="5894"/>
                  </a:lnTo>
                  <a:lnTo>
                    <a:pt x="195" y="5872"/>
                  </a:lnTo>
                  <a:lnTo>
                    <a:pt x="212" y="5850"/>
                  </a:lnTo>
                  <a:lnTo>
                    <a:pt x="229" y="5831"/>
                  </a:lnTo>
                  <a:lnTo>
                    <a:pt x="245" y="5813"/>
                  </a:lnTo>
                  <a:lnTo>
                    <a:pt x="262" y="5797"/>
                  </a:lnTo>
                  <a:lnTo>
                    <a:pt x="245" y="5782"/>
                  </a:lnTo>
                  <a:lnTo>
                    <a:pt x="228" y="5766"/>
                  </a:lnTo>
                  <a:lnTo>
                    <a:pt x="211" y="5748"/>
                  </a:lnTo>
                  <a:lnTo>
                    <a:pt x="195" y="5730"/>
                  </a:lnTo>
                  <a:lnTo>
                    <a:pt x="179" y="5710"/>
                  </a:lnTo>
                  <a:lnTo>
                    <a:pt x="163" y="5690"/>
                  </a:lnTo>
                  <a:lnTo>
                    <a:pt x="147" y="5667"/>
                  </a:lnTo>
                  <a:lnTo>
                    <a:pt x="132" y="5645"/>
                  </a:lnTo>
                  <a:lnTo>
                    <a:pt x="118" y="5622"/>
                  </a:lnTo>
                  <a:lnTo>
                    <a:pt x="105" y="5597"/>
                  </a:lnTo>
                  <a:lnTo>
                    <a:pt x="92" y="5572"/>
                  </a:lnTo>
                  <a:lnTo>
                    <a:pt x="80" y="5545"/>
                  </a:lnTo>
                  <a:lnTo>
                    <a:pt x="69" y="5519"/>
                  </a:lnTo>
                  <a:lnTo>
                    <a:pt x="59" y="5491"/>
                  </a:lnTo>
                  <a:lnTo>
                    <a:pt x="50" y="5463"/>
                  </a:lnTo>
                  <a:lnTo>
                    <a:pt x="43" y="5435"/>
                  </a:lnTo>
                  <a:lnTo>
                    <a:pt x="35" y="5406"/>
                  </a:lnTo>
                  <a:lnTo>
                    <a:pt x="30" y="5377"/>
                  </a:lnTo>
                  <a:lnTo>
                    <a:pt x="26" y="5347"/>
                  </a:lnTo>
                  <a:lnTo>
                    <a:pt x="24" y="5317"/>
                  </a:lnTo>
                  <a:lnTo>
                    <a:pt x="23" y="5287"/>
                  </a:lnTo>
                  <a:lnTo>
                    <a:pt x="23" y="5257"/>
                  </a:lnTo>
                  <a:lnTo>
                    <a:pt x="25" y="5226"/>
                  </a:lnTo>
                  <a:lnTo>
                    <a:pt x="29" y="5195"/>
                  </a:lnTo>
                  <a:lnTo>
                    <a:pt x="34" y="5165"/>
                  </a:lnTo>
                  <a:lnTo>
                    <a:pt x="42" y="5135"/>
                  </a:lnTo>
                  <a:lnTo>
                    <a:pt x="50" y="5104"/>
                  </a:lnTo>
                  <a:lnTo>
                    <a:pt x="62" y="5073"/>
                  </a:lnTo>
                  <a:lnTo>
                    <a:pt x="76" y="5043"/>
                  </a:lnTo>
                  <a:lnTo>
                    <a:pt x="91" y="5014"/>
                  </a:lnTo>
                  <a:lnTo>
                    <a:pt x="109" y="4984"/>
                  </a:lnTo>
                  <a:lnTo>
                    <a:pt x="129" y="4955"/>
                  </a:lnTo>
                  <a:lnTo>
                    <a:pt x="115" y="4902"/>
                  </a:lnTo>
                  <a:lnTo>
                    <a:pt x="101" y="4846"/>
                  </a:lnTo>
                  <a:lnTo>
                    <a:pt x="96" y="4817"/>
                  </a:lnTo>
                  <a:lnTo>
                    <a:pt x="92" y="4787"/>
                  </a:lnTo>
                  <a:lnTo>
                    <a:pt x="89" y="4758"/>
                  </a:lnTo>
                  <a:lnTo>
                    <a:pt x="88" y="4729"/>
                  </a:lnTo>
                  <a:lnTo>
                    <a:pt x="88" y="4714"/>
                  </a:lnTo>
                  <a:lnTo>
                    <a:pt x="89" y="4699"/>
                  </a:lnTo>
                  <a:lnTo>
                    <a:pt x="90" y="4684"/>
                  </a:lnTo>
                  <a:lnTo>
                    <a:pt x="93" y="4669"/>
                  </a:lnTo>
                  <a:lnTo>
                    <a:pt x="95" y="4655"/>
                  </a:lnTo>
                  <a:lnTo>
                    <a:pt x="99" y="4640"/>
                  </a:lnTo>
                  <a:lnTo>
                    <a:pt x="104" y="4626"/>
                  </a:lnTo>
                  <a:lnTo>
                    <a:pt x="109" y="4612"/>
                  </a:lnTo>
                  <a:lnTo>
                    <a:pt x="115" y="4598"/>
                  </a:lnTo>
                  <a:lnTo>
                    <a:pt x="123" y="4583"/>
                  </a:lnTo>
                  <a:lnTo>
                    <a:pt x="131" y="4569"/>
                  </a:lnTo>
                  <a:lnTo>
                    <a:pt x="141" y="4555"/>
                  </a:lnTo>
                  <a:lnTo>
                    <a:pt x="151" y="4542"/>
                  </a:lnTo>
                  <a:lnTo>
                    <a:pt x="163" y="4529"/>
                  </a:lnTo>
                  <a:lnTo>
                    <a:pt x="176" y="4515"/>
                  </a:lnTo>
                  <a:lnTo>
                    <a:pt x="190" y="4502"/>
                  </a:lnTo>
                  <a:lnTo>
                    <a:pt x="185" y="4421"/>
                  </a:lnTo>
                  <a:lnTo>
                    <a:pt x="183" y="4340"/>
                  </a:lnTo>
                  <a:lnTo>
                    <a:pt x="183" y="4300"/>
                  </a:lnTo>
                  <a:lnTo>
                    <a:pt x="184" y="4260"/>
                  </a:lnTo>
                  <a:lnTo>
                    <a:pt x="187" y="4220"/>
                  </a:lnTo>
                  <a:lnTo>
                    <a:pt x="193" y="4182"/>
                  </a:lnTo>
                  <a:lnTo>
                    <a:pt x="197" y="4163"/>
                  </a:lnTo>
                  <a:lnTo>
                    <a:pt x="200" y="4145"/>
                  </a:lnTo>
                  <a:lnTo>
                    <a:pt x="206" y="4126"/>
                  </a:lnTo>
                  <a:lnTo>
                    <a:pt x="211" y="4108"/>
                  </a:lnTo>
                  <a:lnTo>
                    <a:pt x="217" y="4090"/>
                  </a:lnTo>
                  <a:lnTo>
                    <a:pt x="224" y="4073"/>
                  </a:lnTo>
                  <a:lnTo>
                    <a:pt x="231" y="4056"/>
                  </a:lnTo>
                  <a:lnTo>
                    <a:pt x="240" y="4039"/>
                  </a:lnTo>
                  <a:lnTo>
                    <a:pt x="249" y="4022"/>
                  </a:lnTo>
                  <a:lnTo>
                    <a:pt x="259" y="4006"/>
                  </a:lnTo>
                  <a:lnTo>
                    <a:pt x="270" y="3990"/>
                  </a:lnTo>
                  <a:lnTo>
                    <a:pt x="282" y="3975"/>
                  </a:lnTo>
                  <a:lnTo>
                    <a:pt x="295" y="3959"/>
                  </a:lnTo>
                  <a:lnTo>
                    <a:pt x="310" y="3945"/>
                  </a:lnTo>
                  <a:lnTo>
                    <a:pt x="325" y="3931"/>
                  </a:lnTo>
                  <a:lnTo>
                    <a:pt x="341" y="3917"/>
                  </a:lnTo>
                  <a:lnTo>
                    <a:pt x="343" y="3897"/>
                  </a:lnTo>
                  <a:lnTo>
                    <a:pt x="345" y="3877"/>
                  </a:lnTo>
                  <a:lnTo>
                    <a:pt x="348" y="3857"/>
                  </a:lnTo>
                  <a:lnTo>
                    <a:pt x="352" y="3838"/>
                  </a:lnTo>
                  <a:lnTo>
                    <a:pt x="357" y="3818"/>
                  </a:lnTo>
                  <a:lnTo>
                    <a:pt x="361" y="3798"/>
                  </a:lnTo>
                  <a:lnTo>
                    <a:pt x="367" y="3779"/>
                  </a:lnTo>
                  <a:lnTo>
                    <a:pt x="372" y="3760"/>
                  </a:lnTo>
                  <a:lnTo>
                    <a:pt x="380" y="3742"/>
                  </a:lnTo>
                  <a:lnTo>
                    <a:pt x="386" y="3724"/>
                  </a:lnTo>
                  <a:lnTo>
                    <a:pt x="395" y="3706"/>
                  </a:lnTo>
                  <a:lnTo>
                    <a:pt x="402" y="3688"/>
                  </a:lnTo>
                  <a:lnTo>
                    <a:pt x="412" y="3671"/>
                  </a:lnTo>
                  <a:lnTo>
                    <a:pt x="420" y="3654"/>
                  </a:lnTo>
                  <a:lnTo>
                    <a:pt x="431" y="3637"/>
                  </a:lnTo>
                  <a:lnTo>
                    <a:pt x="441" y="3620"/>
                  </a:lnTo>
                  <a:lnTo>
                    <a:pt x="451" y="3604"/>
                  </a:lnTo>
                  <a:lnTo>
                    <a:pt x="463" y="3588"/>
                  </a:lnTo>
                  <a:lnTo>
                    <a:pt x="475" y="3572"/>
                  </a:lnTo>
                  <a:lnTo>
                    <a:pt x="486" y="3557"/>
                  </a:lnTo>
                  <a:lnTo>
                    <a:pt x="499" y="3542"/>
                  </a:lnTo>
                  <a:lnTo>
                    <a:pt x="512" y="3528"/>
                  </a:lnTo>
                  <a:lnTo>
                    <a:pt x="525" y="3514"/>
                  </a:lnTo>
                  <a:lnTo>
                    <a:pt x="538" y="3501"/>
                  </a:lnTo>
                  <a:lnTo>
                    <a:pt x="566" y="3474"/>
                  </a:lnTo>
                  <a:lnTo>
                    <a:pt x="596" y="3450"/>
                  </a:lnTo>
                  <a:lnTo>
                    <a:pt x="625" y="3427"/>
                  </a:lnTo>
                  <a:lnTo>
                    <a:pt x="657" y="3406"/>
                  </a:lnTo>
                  <a:lnTo>
                    <a:pt x="650" y="3347"/>
                  </a:lnTo>
                  <a:lnTo>
                    <a:pt x="640" y="3274"/>
                  </a:lnTo>
                  <a:lnTo>
                    <a:pt x="638" y="3254"/>
                  </a:lnTo>
                  <a:lnTo>
                    <a:pt x="637" y="3233"/>
                  </a:lnTo>
                  <a:lnTo>
                    <a:pt x="636" y="3212"/>
                  </a:lnTo>
                  <a:lnTo>
                    <a:pt x="637" y="3189"/>
                  </a:lnTo>
                  <a:lnTo>
                    <a:pt x="638" y="3167"/>
                  </a:lnTo>
                  <a:lnTo>
                    <a:pt x="640" y="3145"/>
                  </a:lnTo>
                  <a:lnTo>
                    <a:pt x="644" y="3121"/>
                  </a:lnTo>
                  <a:lnTo>
                    <a:pt x="648" y="3097"/>
                  </a:lnTo>
                  <a:lnTo>
                    <a:pt x="654" y="3073"/>
                  </a:lnTo>
                  <a:lnTo>
                    <a:pt x="661" y="3049"/>
                  </a:lnTo>
                  <a:lnTo>
                    <a:pt x="670" y="3024"/>
                  </a:lnTo>
                  <a:lnTo>
                    <a:pt x="681" y="3000"/>
                  </a:lnTo>
                  <a:lnTo>
                    <a:pt x="694" y="2976"/>
                  </a:lnTo>
                  <a:lnTo>
                    <a:pt x="708" y="2951"/>
                  </a:lnTo>
                  <a:lnTo>
                    <a:pt x="724" y="2927"/>
                  </a:lnTo>
                  <a:lnTo>
                    <a:pt x="744" y="2902"/>
                  </a:lnTo>
                  <a:lnTo>
                    <a:pt x="765" y="2878"/>
                  </a:lnTo>
                  <a:lnTo>
                    <a:pt x="789" y="2853"/>
                  </a:lnTo>
                  <a:lnTo>
                    <a:pt x="815" y="2829"/>
                  </a:lnTo>
                  <a:lnTo>
                    <a:pt x="845" y="2805"/>
                  </a:lnTo>
                  <a:lnTo>
                    <a:pt x="876" y="2782"/>
                  </a:lnTo>
                  <a:lnTo>
                    <a:pt x="911" y="2759"/>
                  </a:lnTo>
                  <a:lnTo>
                    <a:pt x="949" y="2735"/>
                  </a:lnTo>
                  <a:lnTo>
                    <a:pt x="990" y="2713"/>
                  </a:lnTo>
                  <a:lnTo>
                    <a:pt x="994" y="2680"/>
                  </a:lnTo>
                  <a:lnTo>
                    <a:pt x="1001" y="2644"/>
                  </a:lnTo>
                  <a:lnTo>
                    <a:pt x="1005" y="2625"/>
                  </a:lnTo>
                  <a:lnTo>
                    <a:pt x="1010" y="2605"/>
                  </a:lnTo>
                  <a:lnTo>
                    <a:pt x="1016" y="2584"/>
                  </a:lnTo>
                  <a:lnTo>
                    <a:pt x="1022" y="2564"/>
                  </a:lnTo>
                  <a:lnTo>
                    <a:pt x="1029" y="2543"/>
                  </a:lnTo>
                  <a:lnTo>
                    <a:pt x="1037" y="2522"/>
                  </a:lnTo>
                  <a:lnTo>
                    <a:pt x="1046" y="2500"/>
                  </a:lnTo>
                  <a:lnTo>
                    <a:pt x="1055" y="2479"/>
                  </a:lnTo>
                  <a:lnTo>
                    <a:pt x="1066" y="2458"/>
                  </a:lnTo>
                  <a:lnTo>
                    <a:pt x="1077" y="2437"/>
                  </a:lnTo>
                  <a:lnTo>
                    <a:pt x="1089" y="2415"/>
                  </a:lnTo>
                  <a:lnTo>
                    <a:pt x="1102" y="2395"/>
                  </a:lnTo>
                  <a:lnTo>
                    <a:pt x="1116" y="2375"/>
                  </a:lnTo>
                  <a:lnTo>
                    <a:pt x="1130" y="2355"/>
                  </a:lnTo>
                  <a:lnTo>
                    <a:pt x="1146" y="2337"/>
                  </a:lnTo>
                  <a:lnTo>
                    <a:pt x="1162" y="2319"/>
                  </a:lnTo>
                  <a:lnTo>
                    <a:pt x="1179" y="2302"/>
                  </a:lnTo>
                  <a:lnTo>
                    <a:pt x="1199" y="2285"/>
                  </a:lnTo>
                  <a:lnTo>
                    <a:pt x="1218" y="2270"/>
                  </a:lnTo>
                  <a:lnTo>
                    <a:pt x="1238" y="2256"/>
                  </a:lnTo>
                  <a:lnTo>
                    <a:pt x="1259" y="2243"/>
                  </a:lnTo>
                  <a:lnTo>
                    <a:pt x="1281" y="2231"/>
                  </a:lnTo>
                  <a:lnTo>
                    <a:pt x="1305" y="2221"/>
                  </a:lnTo>
                  <a:lnTo>
                    <a:pt x="1330" y="2213"/>
                  </a:lnTo>
                  <a:lnTo>
                    <a:pt x="1356" y="2206"/>
                  </a:lnTo>
                  <a:lnTo>
                    <a:pt x="1382" y="2201"/>
                  </a:lnTo>
                  <a:lnTo>
                    <a:pt x="1410" y="2197"/>
                  </a:lnTo>
                  <a:lnTo>
                    <a:pt x="1439" y="2196"/>
                  </a:lnTo>
                  <a:lnTo>
                    <a:pt x="1444" y="2167"/>
                  </a:lnTo>
                  <a:lnTo>
                    <a:pt x="1449" y="2137"/>
                  </a:lnTo>
                  <a:lnTo>
                    <a:pt x="1456" y="2108"/>
                  </a:lnTo>
                  <a:lnTo>
                    <a:pt x="1462" y="2079"/>
                  </a:lnTo>
                  <a:lnTo>
                    <a:pt x="1470" y="2052"/>
                  </a:lnTo>
                  <a:lnTo>
                    <a:pt x="1477" y="2025"/>
                  </a:lnTo>
                  <a:lnTo>
                    <a:pt x="1485" y="1999"/>
                  </a:lnTo>
                  <a:lnTo>
                    <a:pt x="1494" y="1973"/>
                  </a:lnTo>
                  <a:lnTo>
                    <a:pt x="1503" y="1948"/>
                  </a:lnTo>
                  <a:lnTo>
                    <a:pt x="1512" y="1923"/>
                  </a:lnTo>
                  <a:lnTo>
                    <a:pt x="1523" y="1900"/>
                  </a:lnTo>
                  <a:lnTo>
                    <a:pt x="1533" y="1877"/>
                  </a:lnTo>
                  <a:lnTo>
                    <a:pt x="1545" y="1856"/>
                  </a:lnTo>
                  <a:lnTo>
                    <a:pt x="1557" y="1836"/>
                  </a:lnTo>
                  <a:lnTo>
                    <a:pt x="1570" y="1816"/>
                  </a:lnTo>
                  <a:lnTo>
                    <a:pt x="1583" y="1798"/>
                  </a:lnTo>
                  <a:lnTo>
                    <a:pt x="1597" y="1780"/>
                  </a:lnTo>
                  <a:lnTo>
                    <a:pt x="1612" y="1764"/>
                  </a:lnTo>
                  <a:lnTo>
                    <a:pt x="1627" y="1748"/>
                  </a:lnTo>
                  <a:lnTo>
                    <a:pt x="1643" y="1734"/>
                  </a:lnTo>
                  <a:lnTo>
                    <a:pt x="1660" y="1720"/>
                  </a:lnTo>
                  <a:lnTo>
                    <a:pt x="1677" y="1708"/>
                  </a:lnTo>
                  <a:lnTo>
                    <a:pt x="1695" y="1698"/>
                  </a:lnTo>
                  <a:lnTo>
                    <a:pt x="1714" y="1689"/>
                  </a:lnTo>
                  <a:lnTo>
                    <a:pt x="1733" y="1681"/>
                  </a:lnTo>
                  <a:lnTo>
                    <a:pt x="1753" y="1674"/>
                  </a:lnTo>
                  <a:lnTo>
                    <a:pt x="1775" y="1669"/>
                  </a:lnTo>
                  <a:lnTo>
                    <a:pt x="1796" y="1665"/>
                  </a:lnTo>
                  <a:lnTo>
                    <a:pt x="1819" y="1663"/>
                  </a:lnTo>
                  <a:lnTo>
                    <a:pt x="1843" y="1662"/>
                  </a:lnTo>
                  <a:lnTo>
                    <a:pt x="1866" y="1663"/>
                  </a:lnTo>
                  <a:lnTo>
                    <a:pt x="1892" y="1665"/>
                  </a:lnTo>
                  <a:lnTo>
                    <a:pt x="1948" y="1567"/>
                  </a:lnTo>
                  <a:lnTo>
                    <a:pt x="2013" y="1472"/>
                  </a:lnTo>
                  <a:lnTo>
                    <a:pt x="2086" y="1380"/>
                  </a:lnTo>
                  <a:lnTo>
                    <a:pt x="2168" y="1289"/>
                  </a:lnTo>
                  <a:lnTo>
                    <a:pt x="2257" y="1202"/>
                  </a:lnTo>
                  <a:lnTo>
                    <a:pt x="2354" y="1118"/>
                  </a:lnTo>
                  <a:lnTo>
                    <a:pt x="2457" y="1036"/>
                  </a:lnTo>
                  <a:lnTo>
                    <a:pt x="2566" y="957"/>
                  </a:lnTo>
                  <a:lnTo>
                    <a:pt x="2681" y="881"/>
                  </a:lnTo>
                  <a:lnTo>
                    <a:pt x="2801" y="808"/>
                  </a:lnTo>
                  <a:lnTo>
                    <a:pt x="2925" y="738"/>
                  </a:lnTo>
                  <a:lnTo>
                    <a:pt x="3054" y="671"/>
                  </a:lnTo>
                  <a:lnTo>
                    <a:pt x="3186" y="606"/>
                  </a:lnTo>
                  <a:lnTo>
                    <a:pt x="3321" y="545"/>
                  </a:lnTo>
                  <a:lnTo>
                    <a:pt x="3458" y="487"/>
                  </a:lnTo>
                  <a:lnTo>
                    <a:pt x="3598" y="432"/>
                  </a:lnTo>
                  <a:lnTo>
                    <a:pt x="3739" y="379"/>
                  </a:lnTo>
                  <a:lnTo>
                    <a:pt x="3881" y="331"/>
                  </a:lnTo>
                  <a:lnTo>
                    <a:pt x="4024" y="285"/>
                  </a:lnTo>
                  <a:lnTo>
                    <a:pt x="4167" y="243"/>
                  </a:lnTo>
                  <a:lnTo>
                    <a:pt x="4309" y="204"/>
                  </a:lnTo>
                  <a:lnTo>
                    <a:pt x="4452" y="168"/>
                  </a:lnTo>
                  <a:lnTo>
                    <a:pt x="4592" y="136"/>
                  </a:lnTo>
                  <a:lnTo>
                    <a:pt x="4730" y="106"/>
                  </a:lnTo>
                  <a:lnTo>
                    <a:pt x="4865" y="81"/>
                  </a:lnTo>
                  <a:lnTo>
                    <a:pt x="4998" y="58"/>
                  </a:lnTo>
                  <a:lnTo>
                    <a:pt x="5128" y="40"/>
                  </a:lnTo>
                  <a:lnTo>
                    <a:pt x="5253" y="25"/>
                  </a:lnTo>
                  <a:lnTo>
                    <a:pt x="5374" y="14"/>
                  </a:lnTo>
                  <a:lnTo>
                    <a:pt x="5490" y="5"/>
                  </a:lnTo>
                  <a:lnTo>
                    <a:pt x="5601" y="1"/>
                  </a:lnTo>
                  <a:lnTo>
                    <a:pt x="5706" y="0"/>
                  </a:lnTo>
                  <a:lnTo>
                    <a:pt x="5706" y="76"/>
                  </a:lnTo>
                  <a:lnTo>
                    <a:pt x="5563" y="81"/>
                  </a:lnTo>
                  <a:lnTo>
                    <a:pt x="5421" y="88"/>
                  </a:lnTo>
                  <a:lnTo>
                    <a:pt x="5280" y="101"/>
                  </a:lnTo>
                  <a:lnTo>
                    <a:pt x="5140" y="116"/>
                  </a:lnTo>
                  <a:lnTo>
                    <a:pt x="5001" y="135"/>
                  </a:lnTo>
                  <a:lnTo>
                    <a:pt x="4863" y="157"/>
                  </a:lnTo>
                  <a:lnTo>
                    <a:pt x="4727" y="182"/>
                  </a:lnTo>
                  <a:lnTo>
                    <a:pt x="4593" y="210"/>
                  </a:lnTo>
                  <a:lnTo>
                    <a:pt x="4461" y="241"/>
                  </a:lnTo>
                  <a:lnTo>
                    <a:pt x="4332" y="274"/>
                  </a:lnTo>
                  <a:lnTo>
                    <a:pt x="4204" y="309"/>
                  </a:lnTo>
                  <a:lnTo>
                    <a:pt x="4080" y="346"/>
                  </a:lnTo>
                  <a:lnTo>
                    <a:pt x="3957" y="386"/>
                  </a:lnTo>
                  <a:lnTo>
                    <a:pt x="3838" y="427"/>
                  </a:lnTo>
                  <a:lnTo>
                    <a:pt x="3721" y="469"/>
                  </a:lnTo>
                  <a:lnTo>
                    <a:pt x="3609" y="512"/>
                  </a:lnTo>
                  <a:lnTo>
                    <a:pt x="3500" y="557"/>
                  </a:lnTo>
                  <a:lnTo>
                    <a:pt x="3395" y="603"/>
                  </a:lnTo>
                  <a:lnTo>
                    <a:pt x="3293" y="648"/>
                  </a:lnTo>
                  <a:lnTo>
                    <a:pt x="3195" y="695"/>
                  </a:lnTo>
                  <a:lnTo>
                    <a:pt x="3103" y="742"/>
                  </a:lnTo>
                  <a:lnTo>
                    <a:pt x="3013" y="789"/>
                  </a:lnTo>
                  <a:lnTo>
                    <a:pt x="2929" y="834"/>
                  </a:lnTo>
                  <a:lnTo>
                    <a:pt x="2851" y="881"/>
                  </a:lnTo>
                  <a:lnTo>
                    <a:pt x="2776" y="926"/>
                  </a:lnTo>
                  <a:lnTo>
                    <a:pt x="2707" y="971"/>
                  </a:lnTo>
                  <a:lnTo>
                    <a:pt x="2643" y="1014"/>
                  </a:lnTo>
                  <a:lnTo>
                    <a:pt x="2586" y="1057"/>
                  </a:lnTo>
                  <a:lnTo>
                    <a:pt x="2534" y="1098"/>
                  </a:lnTo>
                  <a:lnTo>
                    <a:pt x="2488" y="1137"/>
                  </a:lnTo>
                  <a:lnTo>
                    <a:pt x="2448" y="1175"/>
                  </a:lnTo>
                  <a:lnTo>
                    <a:pt x="2415" y="1211"/>
                  </a:lnTo>
                  <a:lnTo>
                    <a:pt x="2496" y="1330"/>
                  </a:lnTo>
                  <a:lnTo>
                    <a:pt x="2564" y="1263"/>
                  </a:lnTo>
                  <a:lnTo>
                    <a:pt x="2636" y="1198"/>
                  </a:lnTo>
                  <a:lnTo>
                    <a:pt x="2711" y="1135"/>
                  </a:lnTo>
                  <a:lnTo>
                    <a:pt x="2791" y="1074"/>
                  </a:lnTo>
                  <a:lnTo>
                    <a:pt x="2874" y="1014"/>
                  </a:lnTo>
                  <a:lnTo>
                    <a:pt x="2961" y="957"/>
                  </a:lnTo>
                  <a:lnTo>
                    <a:pt x="3050" y="901"/>
                  </a:lnTo>
                  <a:lnTo>
                    <a:pt x="3142" y="848"/>
                  </a:lnTo>
                  <a:lnTo>
                    <a:pt x="3237" y="796"/>
                  </a:lnTo>
                  <a:lnTo>
                    <a:pt x="3334" y="747"/>
                  </a:lnTo>
                  <a:lnTo>
                    <a:pt x="3434" y="699"/>
                  </a:lnTo>
                  <a:lnTo>
                    <a:pt x="3535" y="654"/>
                  </a:lnTo>
                  <a:lnTo>
                    <a:pt x="3639" y="609"/>
                  </a:lnTo>
                  <a:lnTo>
                    <a:pt x="3745" y="568"/>
                  </a:lnTo>
                  <a:lnTo>
                    <a:pt x="3851" y="528"/>
                  </a:lnTo>
                  <a:lnTo>
                    <a:pt x="3959" y="490"/>
                  </a:lnTo>
                  <a:lnTo>
                    <a:pt x="4068" y="455"/>
                  </a:lnTo>
                  <a:lnTo>
                    <a:pt x="4178" y="421"/>
                  </a:lnTo>
                  <a:lnTo>
                    <a:pt x="4289" y="390"/>
                  </a:lnTo>
                  <a:lnTo>
                    <a:pt x="4400" y="360"/>
                  </a:lnTo>
                  <a:lnTo>
                    <a:pt x="4511" y="333"/>
                  </a:lnTo>
                  <a:lnTo>
                    <a:pt x="4624" y="307"/>
                  </a:lnTo>
                  <a:lnTo>
                    <a:pt x="4736" y="285"/>
                  </a:lnTo>
                  <a:lnTo>
                    <a:pt x="4846" y="264"/>
                  </a:lnTo>
                  <a:lnTo>
                    <a:pt x="4958" y="244"/>
                  </a:lnTo>
                  <a:lnTo>
                    <a:pt x="5068" y="228"/>
                  </a:lnTo>
                  <a:lnTo>
                    <a:pt x="5178" y="214"/>
                  </a:lnTo>
                  <a:lnTo>
                    <a:pt x="5286" y="202"/>
                  </a:lnTo>
                  <a:lnTo>
                    <a:pt x="5394" y="192"/>
                  </a:lnTo>
                  <a:lnTo>
                    <a:pt x="5499" y="184"/>
                  </a:lnTo>
                  <a:lnTo>
                    <a:pt x="5603" y="178"/>
                  </a:lnTo>
                  <a:lnTo>
                    <a:pt x="5706" y="175"/>
                  </a:lnTo>
                  <a:lnTo>
                    <a:pt x="5706" y="257"/>
                  </a:lnTo>
                  <a:lnTo>
                    <a:pt x="5552" y="270"/>
                  </a:lnTo>
                  <a:lnTo>
                    <a:pt x="5384" y="286"/>
                  </a:lnTo>
                  <a:lnTo>
                    <a:pt x="5296" y="295"/>
                  </a:lnTo>
                  <a:lnTo>
                    <a:pt x="5204" y="306"/>
                  </a:lnTo>
                  <a:lnTo>
                    <a:pt x="5110" y="318"/>
                  </a:lnTo>
                  <a:lnTo>
                    <a:pt x="5013" y="331"/>
                  </a:lnTo>
                  <a:lnTo>
                    <a:pt x="4915" y="345"/>
                  </a:lnTo>
                  <a:lnTo>
                    <a:pt x="4814" y="362"/>
                  </a:lnTo>
                  <a:lnTo>
                    <a:pt x="4711" y="380"/>
                  </a:lnTo>
                  <a:lnTo>
                    <a:pt x="4607" y="402"/>
                  </a:lnTo>
                  <a:lnTo>
                    <a:pt x="4501" y="424"/>
                  </a:lnTo>
                  <a:lnTo>
                    <a:pt x="4393" y="450"/>
                  </a:lnTo>
                  <a:lnTo>
                    <a:pt x="4285" y="477"/>
                  </a:lnTo>
                  <a:lnTo>
                    <a:pt x="4175" y="508"/>
                  </a:lnTo>
                  <a:lnTo>
                    <a:pt x="4065" y="541"/>
                  </a:lnTo>
                  <a:lnTo>
                    <a:pt x="3954" y="577"/>
                  </a:lnTo>
                  <a:lnTo>
                    <a:pt x="3843" y="618"/>
                  </a:lnTo>
                  <a:lnTo>
                    <a:pt x="3732" y="660"/>
                  </a:lnTo>
                  <a:lnTo>
                    <a:pt x="3620" y="707"/>
                  </a:lnTo>
                  <a:lnTo>
                    <a:pt x="3509" y="757"/>
                  </a:lnTo>
                  <a:lnTo>
                    <a:pt x="3397" y="811"/>
                  </a:lnTo>
                  <a:lnTo>
                    <a:pt x="3287" y="868"/>
                  </a:lnTo>
                  <a:lnTo>
                    <a:pt x="3177" y="931"/>
                  </a:lnTo>
                  <a:lnTo>
                    <a:pt x="3069" y="997"/>
                  </a:lnTo>
                  <a:lnTo>
                    <a:pt x="2960" y="1068"/>
                  </a:lnTo>
                  <a:lnTo>
                    <a:pt x="2854" y="1144"/>
                  </a:lnTo>
                  <a:lnTo>
                    <a:pt x="2749" y="1224"/>
                  </a:lnTo>
                  <a:lnTo>
                    <a:pt x="2645" y="1310"/>
                  </a:lnTo>
                  <a:lnTo>
                    <a:pt x="2543" y="1400"/>
                  </a:lnTo>
                  <a:lnTo>
                    <a:pt x="2443" y="1496"/>
                  </a:lnTo>
                  <a:lnTo>
                    <a:pt x="2355" y="1689"/>
                  </a:lnTo>
                  <a:lnTo>
                    <a:pt x="2438" y="1607"/>
                  </a:lnTo>
                  <a:lnTo>
                    <a:pt x="2522" y="1528"/>
                  </a:lnTo>
                  <a:lnTo>
                    <a:pt x="2609" y="1451"/>
                  </a:lnTo>
                  <a:lnTo>
                    <a:pt x="2699" y="1378"/>
                  </a:lnTo>
                  <a:lnTo>
                    <a:pt x="2789" y="1306"/>
                  </a:lnTo>
                  <a:lnTo>
                    <a:pt x="2883" y="1238"/>
                  </a:lnTo>
                  <a:lnTo>
                    <a:pt x="2977" y="1173"/>
                  </a:lnTo>
                  <a:lnTo>
                    <a:pt x="3074" y="1111"/>
                  </a:lnTo>
                  <a:lnTo>
                    <a:pt x="3173" y="1050"/>
                  </a:lnTo>
                  <a:lnTo>
                    <a:pt x="3273" y="994"/>
                  </a:lnTo>
                  <a:lnTo>
                    <a:pt x="3374" y="939"/>
                  </a:lnTo>
                  <a:lnTo>
                    <a:pt x="3477" y="888"/>
                  </a:lnTo>
                  <a:lnTo>
                    <a:pt x="3581" y="838"/>
                  </a:lnTo>
                  <a:lnTo>
                    <a:pt x="3687" y="792"/>
                  </a:lnTo>
                  <a:lnTo>
                    <a:pt x="3794" y="747"/>
                  </a:lnTo>
                  <a:lnTo>
                    <a:pt x="3902" y="706"/>
                  </a:lnTo>
                  <a:lnTo>
                    <a:pt x="4010" y="666"/>
                  </a:lnTo>
                  <a:lnTo>
                    <a:pt x="4121" y="630"/>
                  </a:lnTo>
                  <a:lnTo>
                    <a:pt x="4232" y="596"/>
                  </a:lnTo>
                  <a:lnTo>
                    <a:pt x="4343" y="564"/>
                  </a:lnTo>
                  <a:lnTo>
                    <a:pt x="4455" y="536"/>
                  </a:lnTo>
                  <a:lnTo>
                    <a:pt x="4568" y="508"/>
                  </a:lnTo>
                  <a:lnTo>
                    <a:pt x="4681" y="484"/>
                  </a:lnTo>
                  <a:lnTo>
                    <a:pt x="4794" y="461"/>
                  </a:lnTo>
                  <a:lnTo>
                    <a:pt x="4909" y="441"/>
                  </a:lnTo>
                  <a:lnTo>
                    <a:pt x="5023" y="424"/>
                  </a:lnTo>
                  <a:lnTo>
                    <a:pt x="5136" y="408"/>
                  </a:lnTo>
                  <a:lnTo>
                    <a:pt x="5251" y="394"/>
                  </a:lnTo>
                  <a:lnTo>
                    <a:pt x="5365" y="384"/>
                  </a:lnTo>
                  <a:lnTo>
                    <a:pt x="5479" y="374"/>
                  </a:lnTo>
                  <a:lnTo>
                    <a:pt x="5592" y="368"/>
                  </a:lnTo>
                  <a:lnTo>
                    <a:pt x="5706" y="362"/>
                  </a:lnTo>
                  <a:lnTo>
                    <a:pt x="5706" y="434"/>
                  </a:lnTo>
                  <a:lnTo>
                    <a:pt x="5545" y="439"/>
                  </a:lnTo>
                  <a:lnTo>
                    <a:pt x="5387" y="449"/>
                  </a:lnTo>
                  <a:lnTo>
                    <a:pt x="5232" y="464"/>
                  </a:lnTo>
                  <a:lnTo>
                    <a:pt x="5080" y="485"/>
                  </a:lnTo>
                  <a:lnTo>
                    <a:pt x="4931" y="509"/>
                  </a:lnTo>
                  <a:lnTo>
                    <a:pt x="4786" y="538"/>
                  </a:lnTo>
                  <a:lnTo>
                    <a:pt x="4644" y="570"/>
                  </a:lnTo>
                  <a:lnTo>
                    <a:pt x="4505" y="606"/>
                  </a:lnTo>
                  <a:lnTo>
                    <a:pt x="4370" y="645"/>
                  </a:lnTo>
                  <a:lnTo>
                    <a:pt x="4239" y="687"/>
                  </a:lnTo>
                  <a:lnTo>
                    <a:pt x="4111" y="731"/>
                  </a:lnTo>
                  <a:lnTo>
                    <a:pt x="3987" y="779"/>
                  </a:lnTo>
                  <a:lnTo>
                    <a:pt x="3867" y="828"/>
                  </a:lnTo>
                  <a:lnTo>
                    <a:pt x="3751" y="879"/>
                  </a:lnTo>
                  <a:lnTo>
                    <a:pt x="3639" y="931"/>
                  </a:lnTo>
                  <a:lnTo>
                    <a:pt x="3532" y="984"/>
                  </a:lnTo>
                  <a:lnTo>
                    <a:pt x="3428" y="1040"/>
                  </a:lnTo>
                  <a:lnTo>
                    <a:pt x="3329" y="1095"/>
                  </a:lnTo>
                  <a:lnTo>
                    <a:pt x="3234" y="1150"/>
                  </a:lnTo>
                  <a:lnTo>
                    <a:pt x="3144" y="1205"/>
                  </a:lnTo>
                  <a:lnTo>
                    <a:pt x="3058" y="1261"/>
                  </a:lnTo>
                  <a:lnTo>
                    <a:pt x="2977" y="1316"/>
                  </a:lnTo>
                  <a:lnTo>
                    <a:pt x="2901" y="1369"/>
                  </a:lnTo>
                  <a:lnTo>
                    <a:pt x="2829" y="1422"/>
                  </a:lnTo>
                  <a:lnTo>
                    <a:pt x="2762" y="1474"/>
                  </a:lnTo>
                  <a:lnTo>
                    <a:pt x="2701" y="1524"/>
                  </a:lnTo>
                  <a:lnTo>
                    <a:pt x="2644" y="1572"/>
                  </a:lnTo>
                  <a:lnTo>
                    <a:pt x="2593" y="1618"/>
                  </a:lnTo>
                  <a:lnTo>
                    <a:pt x="2547" y="1660"/>
                  </a:lnTo>
                  <a:lnTo>
                    <a:pt x="2506" y="1701"/>
                  </a:lnTo>
                  <a:lnTo>
                    <a:pt x="2471" y="1738"/>
                  </a:lnTo>
                  <a:lnTo>
                    <a:pt x="2441" y="1772"/>
                  </a:lnTo>
                  <a:lnTo>
                    <a:pt x="2540" y="1794"/>
                  </a:lnTo>
                  <a:lnTo>
                    <a:pt x="2648" y="1707"/>
                  </a:lnTo>
                  <a:lnTo>
                    <a:pt x="2755" y="1624"/>
                  </a:lnTo>
                  <a:lnTo>
                    <a:pt x="2862" y="1546"/>
                  </a:lnTo>
                  <a:lnTo>
                    <a:pt x="2969" y="1470"/>
                  </a:lnTo>
                  <a:lnTo>
                    <a:pt x="3075" y="1399"/>
                  </a:lnTo>
                  <a:lnTo>
                    <a:pt x="3181" y="1332"/>
                  </a:lnTo>
                  <a:lnTo>
                    <a:pt x="3287" y="1268"/>
                  </a:lnTo>
                  <a:lnTo>
                    <a:pt x="3391" y="1208"/>
                  </a:lnTo>
                  <a:lnTo>
                    <a:pt x="3496" y="1151"/>
                  </a:lnTo>
                  <a:lnTo>
                    <a:pt x="3600" y="1097"/>
                  </a:lnTo>
                  <a:lnTo>
                    <a:pt x="3703" y="1047"/>
                  </a:lnTo>
                  <a:lnTo>
                    <a:pt x="3806" y="1000"/>
                  </a:lnTo>
                  <a:lnTo>
                    <a:pt x="3908" y="956"/>
                  </a:lnTo>
                  <a:lnTo>
                    <a:pt x="4009" y="914"/>
                  </a:lnTo>
                  <a:lnTo>
                    <a:pt x="4110" y="876"/>
                  </a:lnTo>
                  <a:lnTo>
                    <a:pt x="4211" y="840"/>
                  </a:lnTo>
                  <a:lnTo>
                    <a:pt x="4311" y="807"/>
                  </a:lnTo>
                  <a:lnTo>
                    <a:pt x="4410" y="776"/>
                  </a:lnTo>
                  <a:lnTo>
                    <a:pt x="4508" y="748"/>
                  </a:lnTo>
                  <a:lnTo>
                    <a:pt x="4606" y="722"/>
                  </a:lnTo>
                  <a:lnTo>
                    <a:pt x="4703" y="697"/>
                  </a:lnTo>
                  <a:lnTo>
                    <a:pt x="4798" y="676"/>
                  </a:lnTo>
                  <a:lnTo>
                    <a:pt x="4893" y="656"/>
                  </a:lnTo>
                  <a:lnTo>
                    <a:pt x="4988" y="637"/>
                  </a:lnTo>
                  <a:lnTo>
                    <a:pt x="5080" y="621"/>
                  </a:lnTo>
                  <a:lnTo>
                    <a:pt x="5172" y="606"/>
                  </a:lnTo>
                  <a:lnTo>
                    <a:pt x="5264" y="592"/>
                  </a:lnTo>
                  <a:lnTo>
                    <a:pt x="5354" y="580"/>
                  </a:lnTo>
                  <a:lnTo>
                    <a:pt x="5444" y="570"/>
                  </a:lnTo>
                  <a:lnTo>
                    <a:pt x="5532" y="560"/>
                  </a:lnTo>
                  <a:lnTo>
                    <a:pt x="5620" y="552"/>
                  </a:lnTo>
                  <a:lnTo>
                    <a:pt x="5706" y="544"/>
                  </a:lnTo>
                  <a:lnTo>
                    <a:pt x="5706" y="624"/>
                  </a:lnTo>
                  <a:lnTo>
                    <a:pt x="5525" y="636"/>
                  </a:lnTo>
                  <a:lnTo>
                    <a:pt x="5347" y="654"/>
                  </a:lnTo>
                  <a:lnTo>
                    <a:pt x="5172" y="677"/>
                  </a:lnTo>
                  <a:lnTo>
                    <a:pt x="5000" y="707"/>
                  </a:lnTo>
                  <a:lnTo>
                    <a:pt x="4831" y="742"/>
                  </a:lnTo>
                  <a:lnTo>
                    <a:pt x="4665" y="782"/>
                  </a:lnTo>
                  <a:lnTo>
                    <a:pt x="4503" y="827"/>
                  </a:lnTo>
                  <a:lnTo>
                    <a:pt x="4344" y="877"/>
                  </a:lnTo>
                  <a:lnTo>
                    <a:pt x="4189" y="931"/>
                  </a:lnTo>
                  <a:lnTo>
                    <a:pt x="4037" y="989"/>
                  </a:lnTo>
                  <a:lnTo>
                    <a:pt x="3889" y="1049"/>
                  </a:lnTo>
                  <a:lnTo>
                    <a:pt x="3746" y="1114"/>
                  </a:lnTo>
                  <a:lnTo>
                    <a:pt x="3607" y="1181"/>
                  </a:lnTo>
                  <a:lnTo>
                    <a:pt x="3471" y="1251"/>
                  </a:lnTo>
                  <a:lnTo>
                    <a:pt x="3340" y="1323"/>
                  </a:lnTo>
                  <a:lnTo>
                    <a:pt x="3213" y="1398"/>
                  </a:lnTo>
                  <a:lnTo>
                    <a:pt x="3091" y="1473"/>
                  </a:lnTo>
                  <a:lnTo>
                    <a:pt x="2974" y="1551"/>
                  </a:lnTo>
                  <a:lnTo>
                    <a:pt x="2861" y="1629"/>
                  </a:lnTo>
                  <a:lnTo>
                    <a:pt x="2754" y="1707"/>
                  </a:lnTo>
                  <a:lnTo>
                    <a:pt x="2652" y="1787"/>
                  </a:lnTo>
                  <a:lnTo>
                    <a:pt x="2554" y="1866"/>
                  </a:lnTo>
                  <a:lnTo>
                    <a:pt x="2463" y="1945"/>
                  </a:lnTo>
                  <a:lnTo>
                    <a:pt x="2376" y="2023"/>
                  </a:lnTo>
                  <a:lnTo>
                    <a:pt x="2295" y="2101"/>
                  </a:lnTo>
                  <a:lnTo>
                    <a:pt x="2220" y="2177"/>
                  </a:lnTo>
                  <a:lnTo>
                    <a:pt x="2150" y="2252"/>
                  </a:lnTo>
                  <a:lnTo>
                    <a:pt x="2086" y="2325"/>
                  </a:lnTo>
                  <a:lnTo>
                    <a:pt x="2029" y="2395"/>
                  </a:lnTo>
                  <a:lnTo>
                    <a:pt x="1978" y="2464"/>
                  </a:lnTo>
                  <a:lnTo>
                    <a:pt x="1933" y="2529"/>
                  </a:lnTo>
                  <a:lnTo>
                    <a:pt x="1894" y="2592"/>
                  </a:lnTo>
                  <a:lnTo>
                    <a:pt x="5262" y="5990"/>
                  </a:lnTo>
                  <a:lnTo>
                    <a:pt x="5311" y="5988"/>
                  </a:lnTo>
                  <a:lnTo>
                    <a:pt x="5360" y="5987"/>
                  </a:lnTo>
                  <a:lnTo>
                    <a:pt x="5407" y="5987"/>
                  </a:lnTo>
                  <a:lnTo>
                    <a:pt x="5455" y="5987"/>
                  </a:lnTo>
                  <a:lnTo>
                    <a:pt x="5551" y="5988"/>
                  </a:lnTo>
                  <a:lnTo>
                    <a:pt x="5647" y="5992"/>
                  </a:lnTo>
                  <a:lnTo>
                    <a:pt x="5741" y="5996"/>
                  </a:lnTo>
                  <a:lnTo>
                    <a:pt x="5837" y="6002"/>
                  </a:lnTo>
                  <a:lnTo>
                    <a:pt x="5933" y="6008"/>
                  </a:lnTo>
                  <a:lnTo>
                    <a:pt x="6030" y="6014"/>
                  </a:lnTo>
                  <a:lnTo>
                    <a:pt x="6048" y="5917"/>
                  </a:lnTo>
                  <a:lnTo>
                    <a:pt x="6090" y="5829"/>
                  </a:lnTo>
                  <a:lnTo>
                    <a:pt x="6154" y="5750"/>
                  </a:lnTo>
                  <a:lnTo>
                    <a:pt x="6238" y="5680"/>
                  </a:lnTo>
                  <a:lnTo>
                    <a:pt x="6341" y="5618"/>
                  </a:lnTo>
                  <a:lnTo>
                    <a:pt x="6461" y="5563"/>
                  </a:lnTo>
                  <a:lnTo>
                    <a:pt x="6598" y="5516"/>
                  </a:lnTo>
                  <a:lnTo>
                    <a:pt x="6750" y="5476"/>
                  </a:lnTo>
                  <a:lnTo>
                    <a:pt x="6916" y="5442"/>
                  </a:lnTo>
                  <a:lnTo>
                    <a:pt x="7092" y="5414"/>
                  </a:lnTo>
                  <a:lnTo>
                    <a:pt x="7280" y="5392"/>
                  </a:lnTo>
                  <a:lnTo>
                    <a:pt x="7476" y="5375"/>
                  </a:lnTo>
                  <a:lnTo>
                    <a:pt x="7680" y="5363"/>
                  </a:lnTo>
                  <a:lnTo>
                    <a:pt x="7890" y="5355"/>
                  </a:lnTo>
                  <a:lnTo>
                    <a:pt x="8105" y="5352"/>
                  </a:lnTo>
                  <a:lnTo>
                    <a:pt x="8323" y="5352"/>
                  </a:lnTo>
                  <a:lnTo>
                    <a:pt x="8543" y="5355"/>
                  </a:lnTo>
                  <a:lnTo>
                    <a:pt x="8762" y="5360"/>
                  </a:lnTo>
                  <a:lnTo>
                    <a:pt x="8981" y="5369"/>
                  </a:lnTo>
                  <a:lnTo>
                    <a:pt x="9196" y="5378"/>
                  </a:lnTo>
                  <a:lnTo>
                    <a:pt x="9409" y="5390"/>
                  </a:lnTo>
                  <a:lnTo>
                    <a:pt x="9615" y="5403"/>
                  </a:lnTo>
                  <a:lnTo>
                    <a:pt x="9814" y="5415"/>
                  </a:lnTo>
                  <a:lnTo>
                    <a:pt x="10005" y="5429"/>
                  </a:lnTo>
                  <a:lnTo>
                    <a:pt x="10356" y="5456"/>
                  </a:lnTo>
                  <a:lnTo>
                    <a:pt x="10657" y="5478"/>
                  </a:lnTo>
                  <a:lnTo>
                    <a:pt x="10784" y="5487"/>
                  </a:lnTo>
                  <a:lnTo>
                    <a:pt x="10894" y="5493"/>
                  </a:lnTo>
                  <a:lnTo>
                    <a:pt x="10986" y="5497"/>
                  </a:lnTo>
                  <a:lnTo>
                    <a:pt x="11058" y="5498"/>
                  </a:lnTo>
                  <a:lnTo>
                    <a:pt x="11081" y="5498"/>
                  </a:lnTo>
                  <a:lnTo>
                    <a:pt x="11103" y="5497"/>
                  </a:lnTo>
                  <a:lnTo>
                    <a:pt x="11121" y="5495"/>
                  </a:lnTo>
                  <a:lnTo>
                    <a:pt x="11136" y="5492"/>
                  </a:lnTo>
                  <a:lnTo>
                    <a:pt x="11149" y="5488"/>
                  </a:lnTo>
                  <a:lnTo>
                    <a:pt x="11160" y="5483"/>
                  </a:lnTo>
                  <a:lnTo>
                    <a:pt x="11169" y="5479"/>
                  </a:lnTo>
                  <a:lnTo>
                    <a:pt x="11175" y="5474"/>
                  </a:lnTo>
                  <a:lnTo>
                    <a:pt x="11180" y="5469"/>
                  </a:lnTo>
                  <a:lnTo>
                    <a:pt x="11184" y="5463"/>
                  </a:lnTo>
                  <a:lnTo>
                    <a:pt x="11187" y="5458"/>
                  </a:lnTo>
                  <a:lnTo>
                    <a:pt x="11189" y="5453"/>
                  </a:lnTo>
                  <a:lnTo>
                    <a:pt x="11190" y="5443"/>
                  </a:lnTo>
                  <a:lnTo>
                    <a:pt x="11190" y="5436"/>
                  </a:lnTo>
                  <a:lnTo>
                    <a:pt x="11160" y="5414"/>
                  </a:lnTo>
                  <a:lnTo>
                    <a:pt x="11132" y="5390"/>
                  </a:lnTo>
                  <a:lnTo>
                    <a:pt x="11105" y="5362"/>
                  </a:lnTo>
                  <a:lnTo>
                    <a:pt x="11078" y="5333"/>
                  </a:lnTo>
                  <a:lnTo>
                    <a:pt x="11053" y="5300"/>
                  </a:lnTo>
                  <a:lnTo>
                    <a:pt x="11029" y="5266"/>
                  </a:lnTo>
                  <a:lnTo>
                    <a:pt x="11006" y="5228"/>
                  </a:lnTo>
                  <a:lnTo>
                    <a:pt x="10984" y="5189"/>
                  </a:lnTo>
                  <a:lnTo>
                    <a:pt x="10962" y="5149"/>
                  </a:lnTo>
                  <a:lnTo>
                    <a:pt x="10942" y="5106"/>
                  </a:lnTo>
                  <a:lnTo>
                    <a:pt x="10923" y="5062"/>
                  </a:lnTo>
                  <a:lnTo>
                    <a:pt x="10905" y="5018"/>
                  </a:lnTo>
                  <a:lnTo>
                    <a:pt x="10887" y="4972"/>
                  </a:lnTo>
                  <a:lnTo>
                    <a:pt x="10871" y="4925"/>
                  </a:lnTo>
                  <a:lnTo>
                    <a:pt x="10856" y="4877"/>
                  </a:lnTo>
                  <a:lnTo>
                    <a:pt x="10841" y="4831"/>
                  </a:lnTo>
                  <a:lnTo>
                    <a:pt x="10828" y="4783"/>
                  </a:lnTo>
                  <a:lnTo>
                    <a:pt x="10816" y="4735"/>
                  </a:lnTo>
                  <a:lnTo>
                    <a:pt x="10805" y="4687"/>
                  </a:lnTo>
                  <a:lnTo>
                    <a:pt x="10794" y="4639"/>
                  </a:lnTo>
                  <a:lnTo>
                    <a:pt x="10785" y="4593"/>
                  </a:lnTo>
                  <a:lnTo>
                    <a:pt x="10776" y="4547"/>
                  </a:lnTo>
                  <a:lnTo>
                    <a:pt x="10769" y="4501"/>
                  </a:lnTo>
                  <a:lnTo>
                    <a:pt x="10762" y="4458"/>
                  </a:lnTo>
                  <a:lnTo>
                    <a:pt x="10757" y="4415"/>
                  </a:lnTo>
                  <a:lnTo>
                    <a:pt x="10753" y="4374"/>
                  </a:lnTo>
                  <a:lnTo>
                    <a:pt x="10749" y="4334"/>
                  </a:lnTo>
                  <a:lnTo>
                    <a:pt x="10746" y="4296"/>
                  </a:lnTo>
                  <a:lnTo>
                    <a:pt x="10744" y="4261"/>
                  </a:lnTo>
                  <a:lnTo>
                    <a:pt x="10743" y="4228"/>
                  </a:lnTo>
                  <a:lnTo>
                    <a:pt x="10744" y="4197"/>
                  </a:lnTo>
                  <a:lnTo>
                    <a:pt x="10745" y="4168"/>
                  </a:lnTo>
                  <a:lnTo>
                    <a:pt x="10726" y="4151"/>
                  </a:lnTo>
                  <a:lnTo>
                    <a:pt x="10706" y="4129"/>
                  </a:lnTo>
                  <a:lnTo>
                    <a:pt x="10687" y="4105"/>
                  </a:lnTo>
                  <a:lnTo>
                    <a:pt x="10667" y="4077"/>
                  </a:lnTo>
                  <a:lnTo>
                    <a:pt x="10647" y="4046"/>
                  </a:lnTo>
                  <a:lnTo>
                    <a:pt x="10626" y="4012"/>
                  </a:lnTo>
                  <a:lnTo>
                    <a:pt x="10605" y="3976"/>
                  </a:lnTo>
                  <a:lnTo>
                    <a:pt x="10585" y="3938"/>
                  </a:lnTo>
                  <a:lnTo>
                    <a:pt x="10565" y="3898"/>
                  </a:lnTo>
                  <a:lnTo>
                    <a:pt x="10544" y="3856"/>
                  </a:lnTo>
                  <a:lnTo>
                    <a:pt x="10524" y="3813"/>
                  </a:lnTo>
                  <a:lnTo>
                    <a:pt x="10504" y="3769"/>
                  </a:lnTo>
                  <a:lnTo>
                    <a:pt x="10484" y="3723"/>
                  </a:lnTo>
                  <a:lnTo>
                    <a:pt x="10465" y="3677"/>
                  </a:lnTo>
                  <a:lnTo>
                    <a:pt x="10446" y="3632"/>
                  </a:lnTo>
                  <a:lnTo>
                    <a:pt x="10428" y="3585"/>
                  </a:lnTo>
                  <a:lnTo>
                    <a:pt x="10391" y="3492"/>
                  </a:lnTo>
                  <a:lnTo>
                    <a:pt x="10358" y="3401"/>
                  </a:lnTo>
                  <a:lnTo>
                    <a:pt x="10329" y="3315"/>
                  </a:lnTo>
                  <a:lnTo>
                    <a:pt x="10303" y="3235"/>
                  </a:lnTo>
                  <a:lnTo>
                    <a:pt x="10280" y="3164"/>
                  </a:lnTo>
                  <a:lnTo>
                    <a:pt x="10263" y="3103"/>
                  </a:lnTo>
                  <a:lnTo>
                    <a:pt x="10249" y="3054"/>
                  </a:lnTo>
                  <a:lnTo>
                    <a:pt x="10241" y="3019"/>
                  </a:lnTo>
                  <a:lnTo>
                    <a:pt x="10135" y="2934"/>
                  </a:lnTo>
                  <a:lnTo>
                    <a:pt x="10053" y="2868"/>
                  </a:lnTo>
                  <a:lnTo>
                    <a:pt x="10020" y="2841"/>
                  </a:lnTo>
                  <a:lnTo>
                    <a:pt x="9993" y="2815"/>
                  </a:lnTo>
                  <a:lnTo>
                    <a:pt x="9980" y="2803"/>
                  </a:lnTo>
                  <a:lnTo>
                    <a:pt x="9968" y="2791"/>
                  </a:lnTo>
                  <a:lnTo>
                    <a:pt x="9957" y="2779"/>
                  </a:lnTo>
                  <a:lnTo>
                    <a:pt x="9947" y="2767"/>
                  </a:lnTo>
                  <a:lnTo>
                    <a:pt x="9937" y="2755"/>
                  </a:lnTo>
                  <a:lnTo>
                    <a:pt x="9929" y="2744"/>
                  </a:lnTo>
                  <a:lnTo>
                    <a:pt x="9921" y="2731"/>
                  </a:lnTo>
                  <a:lnTo>
                    <a:pt x="9914" y="2718"/>
                  </a:lnTo>
                  <a:lnTo>
                    <a:pt x="9907" y="2706"/>
                  </a:lnTo>
                  <a:lnTo>
                    <a:pt x="9900" y="2691"/>
                  </a:lnTo>
                  <a:lnTo>
                    <a:pt x="9895" y="2676"/>
                  </a:lnTo>
                  <a:lnTo>
                    <a:pt x="9889" y="2661"/>
                  </a:lnTo>
                  <a:lnTo>
                    <a:pt x="9878" y="2626"/>
                  </a:lnTo>
                  <a:lnTo>
                    <a:pt x="9868" y="2588"/>
                  </a:lnTo>
                  <a:lnTo>
                    <a:pt x="9858" y="2542"/>
                  </a:lnTo>
                  <a:lnTo>
                    <a:pt x="9847" y="2491"/>
                  </a:lnTo>
                  <a:lnTo>
                    <a:pt x="9797" y="2470"/>
                  </a:lnTo>
                  <a:lnTo>
                    <a:pt x="9751" y="2447"/>
                  </a:lnTo>
                  <a:lnTo>
                    <a:pt x="9730" y="2438"/>
                  </a:lnTo>
                  <a:lnTo>
                    <a:pt x="9711" y="2427"/>
                  </a:lnTo>
                  <a:lnTo>
                    <a:pt x="9692" y="2416"/>
                  </a:lnTo>
                  <a:lnTo>
                    <a:pt x="9675" y="2406"/>
                  </a:lnTo>
                  <a:lnTo>
                    <a:pt x="9658" y="2395"/>
                  </a:lnTo>
                  <a:lnTo>
                    <a:pt x="9642" y="2384"/>
                  </a:lnTo>
                  <a:lnTo>
                    <a:pt x="9628" y="2373"/>
                  </a:lnTo>
                  <a:lnTo>
                    <a:pt x="9614" y="2362"/>
                  </a:lnTo>
                  <a:lnTo>
                    <a:pt x="9600" y="2352"/>
                  </a:lnTo>
                  <a:lnTo>
                    <a:pt x="9589" y="2340"/>
                  </a:lnTo>
                  <a:lnTo>
                    <a:pt x="9577" y="2328"/>
                  </a:lnTo>
                  <a:lnTo>
                    <a:pt x="9566" y="2316"/>
                  </a:lnTo>
                  <a:lnTo>
                    <a:pt x="9556" y="2305"/>
                  </a:lnTo>
                  <a:lnTo>
                    <a:pt x="9546" y="2293"/>
                  </a:lnTo>
                  <a:lnTo>
                    <a:pt x="9537" y="2280"/>
                  </a:lnTo>
                  <a:lnTo>
                    <a:pt x="9528" y="2268"/>
                  </a:lnTo>
                  <a:lnTo>
                    <a:pt x="9511" y="2241"/>
                  </a:lnTo>
                  <a:lnTo>
                    <a:pt x="9496" y="2212"/>
                  </a:lnTo>
                  <a:lnTo>
                    <a:pt x="9481" y="2182"/>
                  </a:lnTo>
                  <a:lnTo>
                    <a:pt x="9466" y="2151"/>
                  </a:lnTo>
                  <a:lnTo>
                    <a:pt x="9452" y="2117"/>
                  </a:lnTo>
                  <a:lnTo>
                    <a:pt x="9437" y="2079"/>
                  </a:lnTo>
                  <a:lnTo>
                    <a:pt x="9337" y="1992"/>
                  </a:lnTo>
                  <a:lnTo>
                    <a:pt x="9237" y="1908"/>
                  </a:lnTo>
                  <a:lnTo>
                    <a:pt x="9137" y="1827"/>
                  </a:lnTo>
                  <a:lnTo>
                    <a:pt x="9037" y="1750"/>
                  </a:lnTo>
                  <a:lnTo>
                    <a:pt x="8935" y="1675"/>
                  </a:lnTo>
                  <a:lnTo>
                    <a:pt x="8834" y="1603"/>
                  </a:lnTo>
                  <a:lnTo>
                    <a:pt x="8732" y="1535"/>
                  </a:lnTo>
                  <a:lnTo>
                    <a:pt x="8630" y="1469"/>
                  </a:lnTo>
                  <a:lnTo>
                    <a:pt x="8527" y="1406"/>
                  </a:lnTo>
                  <a:lnTo>
                    <a:pt x="8422" y="1346"/>
                  </a:lnTo>
                  <a:lnTo>
                    <a:pt x="8318" y="1288"/>
                  </a:lnTo>
                  <a:lnTo>
                    <a:pt x="8213" y="1234"/>
                  </a:lnTo>
                  <a:lnTo>
                    <a:pt x="8108" y="1182"/>
                  </a:lnTo>
                  <a:lnTo>
                    <a:pt x="8003" y="1132"/>
                  </a:lnTo>
                  <a:lnTo>
                    <a:pt x="7895" y="1085"/>
                  </a:lnTo>
                  <a:lnTo>
                    <a:pt x="7788" y="1041"/>
                  </a:lnTo>
                  <a:lnTo>
                    <a:pt x="7680" y="999"/>
                  </a:lnTo>
                  <a:lnTo>
                    <a:pt x="7572" y="959"/>
                  </a:lnTo>
                  <a:lnTo>
                    <a:pt x="7462" y="922"/>
                  </a:lnTo>
                  <a:lnTo>
                    <a:pt x="7352" y="887"/>
                  </a:lnTo>
                  <a:lnTo>
                    <a:pt x="7241" y="855"/>
                  </a:lnTo>
                  <a:lnTo>
                    <a:pt x="7130" y="824"/>
                  </a:lnTo>
                  <a:lnTo>
                    <a:pt x="7018" y="795"/>
                  </a:lnTo>
                  <a:lnTo>
                    <a:pt x="6904" y="769"/>
                  </a:lnTo>
                  <a:lnTo>
                    <a:pt x="6791" y="744"/>
                  </a:lnTo>
                  <a:lnTo>
                    <a:pt x="6676" y="722"/>
                  </a:lnTo>
                  <a:lnTo>
                    <a:pt x="6561" y="702"/>
                  </a:lnTo>
                  <a:lnTo>
                    <a:pt x="6444" y="682"/>
                  </a:lnTo>
                  <a:lnTo>
                    <a:pt x="6327" y="665"/>
                  </a:lnTo>
                  <a:lnTo>
                    <a:pt x="6209" y="651"/>
                  </a:lnTo>
                  <a:lnTo>
                    <a:pt x="6090" y="637"/>
                  </a:lnTo>
                  <a:lnTo>
                    <a:pt x="5970" y="625"/>
                  </a:lnTo>
                  <a:lnTo>
                    <a:pt x="5970" y="542"/>
                  </a:lnTo>
                  <a:lnTo>
                    <a:pt x="6085" y="551"/>
                  </a:lnTo>
                  <a:lnTo>
                    <a:pt x="6199" y="561"/>
                  </a:lnTo>
                  <a:lnTo>
                    <a:pt x="6314" y="574"/>
                  </a:lnTo>
                  <a:lnTo>
                    <a:pt x="6428" y="589"/>
                  </a:lnTo>
                  <a:lnTo>
                    <a:pt x="6543" y="607"/>
                  </a:lnTo>
                  <a:lnTo>
                    <a:pt x="6657" y="626"/>
                  </a:lnTo>
                  <a:lnTo>
                    <a:pt x="6769" y="648"/>
                  </a:lnTo>
                  <a:lnTo>
                    <a:pt x="6882" y="672"/>
                  </a:lnTo>
                  <a:lnTo>
                    <a:pt x="6995" y="698"/>
                  </a:lnTo>
                  <a:lnTo>
                    <a:pt x="7106" y="727"/>
                  </a:lnTo>
                  <a:lnTo>
                    <a:pt x="7218" y="758"/>
                  </a:lnTo>
                  <a:lnTo>
                    <a:pt x="7329" y="791"/>
                  </a:lnTo>
                  <a:lnTo>
                    <a:pt x="7439" y="826"/>
                  </a:lnTo>
                  <a:lnTo>
                    <a:pt x="7549" y="863"/>
                  </a:lnTo>
                  <a:lnTo>
                    <a:pt x="7657" y="902"/>
                  </a:lnTo>
                  <a:lnTo>
                    <a:pt x="7764" y="944"/>
                  </a:lnTo>
                  <a:lnTo>
                    <a:pt x="7872" y="988"/>
                  </a:lnTo>
                  <a:lnTo>
                    <a:pt x="7978" y="1033"/>
                  </a:lnTo>
                  <a:lnTo>
                    <a:pt x="8083" y="1080"/>
                  </a:lnTo>
                  <a:lnTo>
                    <a:pt x="8188" y="1130"/>
                  </a:lnTo>
                  <a:lnTo>
                    <a:pt x="8291" y="1182"/>
                  </a:lnTo>
                  <a:lnTo>
                    <a:pt x="8394" y="1235"/>
                  </a:lnTo>
                  <a:lnTo>
                    <a:pt x="8495" y="1292"/>
                  </a:lnTo>
                  <a:lnTo>
                    <a:pt x="8595" y="1349"/>
                  </a:lnTo>
                  <a:lnTo>
                    <a:pt x="8694" y="1409"/>
                  </a:lnTo>
                  <a:lnTo>
                    <a:pt x="8791" y="1470"/>
                  </a:lnTo>
                  <a:lnTo>
                    <a:pt x="8888" y="1534"/>
                  </a:lnTo>
                  <a:lnTo>
                    <a:pt x="8983" y="1600"/>
                  </a:lnTo>
                  <a:lnTo>
                    <a:pt x="9077" y="1667"/>
                  </a:lnTo>
                  <a:lnTo>
                    <a:pt x="9170" y="1736"/>
                  </a:lnTo>
                  <a:lnTo>
                    <a:pt x="9260" y="1807"/>
                  </a:lnTo>
                  <a:lnTo>
                    <a:pt x="9351" y="1881"/>
                  </a:lnTo>
                  <a:lnTo>
                    <a:pt x="9477" y="1888"/>
                  </a:lnTo>
                  <a:lnTo>
                    <a:pt x="9376" y="1800"/>
                  </a:lnTo>
                  <a:lnTo>
                    <a:pt x="9273" y="1716"/>
                  </a:lnTo>
                  <a:lnTo>
                    <a:pt x="9167" y="1634"/>
                  </a:lnTo>
                  <a:lnTo>
                    <a:pt x="9059" y="1555"/>
                  </a:lnTo>
                  <a:lnTo>
                    <a:pt x="8950" y="1480"/>
                  </a:lnTo>
                  <a:lnTo>
                    <a:pt x="8839" y="1406"/>
                  </a:lnTo>
                  <a:lnTo>
                    <a:pt x="8727" y="1337"/>
                  </a:lnTo>
                  <a:lnTo>
                    <a:pt x="8613" y="1270"/>
                  </a:lnTo>
                  <a:lnTo>
                    <a:pt x="8498" y="1207"/>
                  </a:lnTo>
                  <a:lnTo>
                    <a:pt x="8382" y="1145"/>
                  </a:lnTo>
                  <a:lnTo>
                    <a:pt x="8265" y="1086"/>
                  </a:lnTo>
                  <a:lnTo>
                    <a:pt x="8148" y="1031"/>
                  </a:lnTo>
                  <a:lnTo>
                    <a:pt x="8030" y="978"/>
                  </a:lnTo>
                  <a:lnTo>
                    <a:pt x="7912" y="928"/>
                  </a:lnTo>
                  <a:lnTo>
                    <a:pt x="7795" y="880"/>
                  </a:lnTo>
                  <a:lnTo>
                    <a:pt x="7677" y="835"/>
                  </a:lnTo>
                  <a:lnTo>
                    <a:pt x="7560" y="793"/>
                  </a:lnTo>
                  <a:lnTo>
                    <a:pt x="7443" y="754"/>
                  </a:lnTo>
                  <a:lnTo>
                    <a:pt x="7327" y="716"/>
                  </a:lnTo>
                  <a:lnTo>
                    <a:pt x="7212" y="681"/>
                  </a:lnTo>
                  <a:lnTo>
                    <a:pt x="7098" y="648"/>
                  </a:lnTo>
                  <a:lnTo>
                    <a:pt x="6985" y="619"/>
                  </a:lnTo>
                  <a:lnTo>
                    <a:pt x="6875" y="591"/>
                  </a:lnTo>
                  <a:lnTo>
                    <a:pt x="6765" y="565"/>
                  </a:lnTo>
                  <a:lnTo>
                    <a:pt x="6657" y="542"/>
                  </a:lnTo>
                  <a:lnTo>
                    <a:pt x="6551" y="521"/>
                  </a:lnTo>
                  <a:lnTo>
                    <a:pt x="6447" y="503"/>
                  </a:lnTo>
                  <a:lnTo>
                    <a:pt x="6346" y="486"/>
                  </a:lnTo>
                  <a:lnTo>
                    <a:pt x="6248" y="472"/>
                  </a:lnTo>
                  <a:lnTo>
                    <a:pt x="6153" y="459"/>
                  </a:lnTo>
                  <a:lnTo>
                    <a:pt x="6060" y="449"/>
                  </a:lnTo>
                  <a:lnTo>
                    <a:pt x="5970" y="440"/>
                  </a:lnTo>
                  <a:lnTo>
                    <a:pt x="5970" y="368"/>
                  </a:lnTo>
                  <a:lnTo>
                    <a:pt x="6077" y="378"/>
                  </a:lnTo>
                  <a:lnTo>
                    <a:pt x="6186" y="390"/>
                  </a:lnTo>
                  <a:lnTo>
                    <a:pt x="6295" y="404"/>
                  </a:lnTo>
                  <a:lnTo>
                    <a:pt x="6406" y="420"/>
                  </a:lnTo>
                  <a:lnTo>
                    <a:pt x="6516" y="437"/>
                  </a:lnTo>
                  <a:lnTo>
                    <a:pt x="6627" y="455"/>
                  </a:lnTo>
                  <a:lnTo>
                    <a:pt x="6738" y="475"/>
                  </a:lnTo>
                  <a:lnTo>
                    <a:pt x="6850" y="496"/>
                  </a:lnTo>
                  <a:lnTo>
                    <a:pt x="6963" y="520"/>
                  </a:lnTo>
                  <a:lnTo>
                    <a:pt x="7074" y="545"/>
                  </a:lnTo>
                  <a:lnTo>
                    <a:pt x="7187" y="573"/>
                  </a:lnTo>
                  <a:lnTo>
                    <a:pt x="7299" y="602"/>
                  </a:lnTo>
                  <a:lnTo>
                    <a:pt x="7411" y="632"/>
                  </a:lnTo>
                  <a:lnTo>
                    <a:pt x="7523" y="665"/>
                  </a:lnTo>
                  <a:lnTo>
                    <a:pt x="7634" y="700"/>
                  </a:lnTo>
                  <a:lnTo>
                    <a:pt x="7744" y="738"/>
                  </a:lnTo>
                  <a:lnTo>
                    <a:pt x="7855" y="777"/>
                  </a:lnTo>
                  <a:lnTo>
                    <a:pt x="7964" y="818"/>
                  </a:lnTo>
                  <a:lnTo>
                    <a:pt x="8073" y="863"/>
                  </a:lnTo>
                  <a:lnTo>
                    <a:pt x="8180" y="909"/>
                  </a:lnTo>
                  <a:lnTo>
                    <a:pt x="8286" y="958"/>
                  </a:lnTo>
                  <a:lnTo>
                    <a:pt x="8393" y="1009"/>
                  </a:lnTo>
                  <a:lnTo>
                    <a:pt x="8497" y="1062"/>
                  </a:lnTo>
                  <a:lnTo>
                    <a:pt x="8600" y="1117"/>
                  </a:lnTo>
                  <a:lnTo>
                    <a:pt x="8701" y="1177"/>
                  </a:lnTo>
                  <a:lnTo>
                    <a:pt x="8801" y="1237"/>
                  </a:lnTo>
                  <a:lnTo>
                    <a:pt x="8899" y="1301"/>
                  </a:lnTo>
                  <a:lnTo>
                    <a:pt x="8995" y="1368"/>
                  </a:lnTo>
                  <a:lnTo>
                    <a:pt x="9090" y="1437"/>
                  </a:lnTo>
                  <a:lnTo>
                    <a:pt x="9183" y="1510"/>
                  </a:lnTo>
                  <a:lnTo>
                    <a:pt x="9273" y="1584"/>
                  </a:lnTo>
                  <a:lnTo>
                    <a:pt x="9362" y="1663"/>
                  </a:lnTo>
                  <a:lnTo>
                    <a:pt x="9337" y="1540"/>
                  </a:lnTo>
                  <a:lnTo>
                    <a:pt x="9263" y="1471"/>
                  </a:lnTo>
                  <a:lnTo>
                    <a:pt x="9186" y="1403"/>
                  </a:lnTo>
                  <a:lnTo>
                    <a:pt x="9103" y="1337"/>
                  </a:lnTo>
                  <a:lnTo>
                    <a:pt x="9016" y="1272"/>
                  </a:lnTo>
                  <a:lnTo>
                    <a:pt x="8924" y="1210"/>
                  </a:lnTo>
                  <a:lnTo>
                    <a:pt x="8830" y="1149"/>
                  </a:lnTo>
                  <a:lnTo>
                    <a:pt x="8731" y="1090"/>
                  </a:lnTo>
                  <a:lnTo>
                    <a:pt x="8630" y="1031"/>
                  </a:lnTo>
                  <a:lnTo>
                    <a:pt x="8525" y="975"/>
                  </a:lnTo>
                  <a:lnTo>
                    <a:pt x="8417" y="921"/>
                  </a:lnTo>
                  <a:lnTo>
                    <a:pt x="8308" y="868"/>
                  </a:lnTo>
                  <a:lnTo>
                    <a:pt x="8196" y="817"/>
                  </a:lnTo>
                  <a:lnTo>
                    <a:pt x="8082" y="770"/>
                  </a:lnTo>
                  <a:lnTo>
                    <a:pt x="7967" y="723"/>
                  </a:lnTo>
                  <a:lnTo>
                    <a:pt x="7850" y="678"/>
                  </a:lnTo>
                  <a:lnTo>
                    <a:pt x="7734" y="636"/>
                  </a:lnTo>
                  <a:lnTo>
                    <a:pt x="7616" y="594"/>
                  </a:lnTo>
                  <a:lnTo>
                    <a:pt x="7498" y="556"/>
                  </a:lnTo>
                  <a:lnTo>
                    <a:pt x="7380" y="520"/>
                  </a:lnTo>
                  <a:lnTo>
                    <a:pt x="7262" y="486"/>
                  </a:lnTo>
                  <a:lnTo>
                    <a:pt x="7144" y="454"/>
                  </a:lnTo>
                  <a:lnTo>
                    <a:pt x="7028" y="424"/>
                  </a:lnTo>
                  <a:lnTo>
                    <a:pt x="6912" y="397"/>
                  </a:lnTo>
                  <a:lnTo>
                    <a:pt x="6798" y="372"/>
                  </a:lnTo>
                  <a:lnTo>
                    <a:pt x="6685" y="350"/>
                  </a:lnTo>
                  <a:lnTo>
                    <a:pt x="6575" y="329"/>
                  </a:lnTo>
                  <a:lnTo>
                    <a:pt x="6466" y="312"/>
                  </a:lnTo>
                  <a:lnTo>
                    <a:pt x="6361" y="298"/>
                  </a:lnTo>
                  <a:lnTo>
                    <a:pt x="6258" y="285"/>
                  </a:lnTo>
                  <a:lnTo>
                    <a:pt x="6159" y="274"/>
                  </a:lnTo>
                  <a:lnTo>
                    <a:pt x="6062" y="268"/>
                  </a:lnTo>
                  <a:lnTo>
                    <a:pt x="5970" y="262"/>
                  </a:lnTo>
                  <a:lnTo>
                    <a:pt x="5970" y="178"/>
                  </a:lnTo>
                  <a:lnTo>
                    <a:pt x="6102" y="188"/>
                  </a:lnTo>
                  <a:lnTo>
                    <a:pt x="6230" y="200"/>
                  </a:lnTo>
                  <a:lnTo>
                    <a:pt x="6357" y="213"/>
                  </a:lnTo>
                  <a:lnTo>
                    <a:pt x="6480" y="228"/>
                  </a:lnTo>
                  <a:lnTo>
                    <a:pt x="6601" y="245"/>
                  </a:lnTo>
                  <a:lnTo>
                    <a:pt x="6720" y="265"/>
                  </a:lnTo>
                  <a:lnTo>
                    <a:pt x="6837" y="285"/>
                  </a:lnTo>
                  <a:lnTo>
                    <a:pt x="6952" y="308"/>
                  </a:lnTo>
                  <a:lnTo>
                    <a:pt x="7065" y="333"/>
                  </a:lnTo>
                  <a:lnTo>
                    <a:pt x="7175" y="359"/>
                  </a:lnTo>
                  <a:lnTo>
                    <a:pt x="7284" y="388"/>
                  </a:lnTo>
                  <a:lnTo>
                    <a:pt x="7391" y="419"/>
                  </a:lnTo>
                  <a:lnTo>
                    <a:pt x="7498" y="451"/>
                  </a:lnTo>
                  <a:lnTo>
                    <a:pt x="7602" y="485"/>
                  </a:lnTo>
                  <a:lnTo>
                    <a:pt x="7705" y="521"/>
                  </a:lnTo>
                  <a:lnTo>
                    <a:pt x="7806" y="559"/>
                  </a:lnTo>
                  <a:lnTo>
                    <a:pt x="7907" y="598"/>
                  </a:lnTo>
                  <a:lnTo>
                    <a:pt x="8007" y="641"/>
                  </a:lnTo>
                  <a:lnTo>
                    <a:pt x="8105" y="685"/>
                  </a:lnTo>
                  <a:lnTo>
                    <a:pt x="8202" y="729"/>
                  </a:lnTo>
                  <a:lnTo>
                    <a:pt x="8299" y="777"/>
                  </a:lnTo>
                  <a:lnTo>
                    <a:pt x="8396" y="826"/>
                  </a:lnTo>
                  <a:lnTo>
                    <a:pt x="8492" y="877"/>
                  </a:lnTo>
                  <a:lnTo>
                    <a:pt x="8587" y="929"/>
                  </a:lnTo>
                  <a:lnTo>
                    <a:pt x="8682" y="984"/>
                  </a:lnTo>
                  <a:lnTo>
                    <a:pt x="8776" y="1041"/>
                  </a:lnTo>
                  <a:lnTo>
                    <a:pt x="8871" y="1099"/>
                  </a:lnTo>
                  <a:lnTo>
                    <a:pt x="8966" y="1159"/>
                  </a:lnTo>
                  <a:lnTo>
                    <a:pt x="9060" y="1220"/>
                  </a:lnTo>
                  <a:lnTo>
                    <a:pt x="9155" y="1284"/>
                  </a:lnTo>
                  <a:lnTo>
                    <a:pt x="9250" y="1350"/>
                  </a:lnTo>
                  <a:lnTo>
                    <a:pt x="9345" y="1417"/>
                  </a:lnTo>
                  <a:lnTo>
                    <a:pt x="9363" y="1327"/>
                  </a:lnTo>
                  <a:lnTo>
                    <a:pt x="9267" y="1251"/>
                  </a:lnTo>
                  <a:lnTo>
                    <a:pt x="9170" y="1177"/>
                  </a:lnTo>
                  <a:lnTo>
                    <a:pt x="9072" y="1107"/>
                  </a:lnTo>
                  <a:lnTo>
                    <a:pt x="8974" y="1039"/>
                  </a:lnTo>
                  <a:lnTo>
                    <a:pt x="8875" y="973"/>
                  </a:lnTo>
                  <a:lnTo>
                    <a:pt x="8776" y="911"/>
                  </a:lnTo>
                  <a:lnTo>
                    <a:pt x="8677" y="850"/>
                  </a:lnTo>
                  <a:lnTo>
                    <a:pt x="8576" y="793"/>
                  </a:lnTo>
                  <a:lnTo>
                    <a:pt x="8475" y="739"/>
                  </a:lnTo>
                  <a:lnTo>
                    <a:pt x="8372" y="686"/>
                  </a:lnTo>
                  <a:lnTo>
                    <a:pt x="8270" y="637"/>
                  </a:lnTo>
                  <a:lnTo>
                    <a:pt x="8167" y="589"/>
                  </a:lnTo>
                  <a:lnTo>
                    <a:pt x="8063" y="544"/>
                  </a:lnTo>
                  <a:lnTo>
                    <a:pt x="7959" y="502"/>
                  </a:lnTo>
                  <a:lnTo>
                    <a:pt x="7854" y="461"/>
                  </a:lnTo>
                  <a:lnTo>
                    <a:pt x="7748" y="423"/>
                  </a:lnTo>
                  <a:lnTo>
                    <a:pt x="7642" y="387"/>
                  </a:lnTo>
                  <a:lnTo>
                    <a:pt x="7535" y="353"/>
                  </a:lnTo>
                  <a:lnTo>
                    <a:pt x="7427" y="321"/>
                  </a:lnTo>
                  <a:lnTo>
                    <a:pt x="7319" y="292"/>
                  </a:lnTo>
                  <a:lnTo>
                    <a:pt x="7210" y="265"/>
                  </a:lnTo>
                  <a:lnTo>
                    <a:pt x="7101" y="239"/>
                  </a:lnTo>
                  <a:lnTo>
                    <a:pt x="6990" y="216"/>
                  </a:lnTo>
                  <a:lnTo>
                    <a:pt x="6880" y="193"/>
                  </a:lnTo>
                  <a:lnTo>
                    <a:pt x="6768" y="174"/>
                  </a:lnTo>
                  <a:lnTo>
                    <a:pt x="6657" y="156"/>
                  </a:lnTo>
                  <a:lnTo>
                    <a:pt x="6544" y="140"/>
                  </a:lnTo>
                  <a:lnTo>
                    <a:pt x="6430" y="125"/>
                  </a:lnTo>
                  <a:lnTo>
                    <a:pt x="6316" y="113"/>
                  </a:lnTo>
                  <a:lnTo>
                    <a:pt x="6202" y="102"/>
                  </a:lnTo>
                  <a:lnTo>
                    <a:pt x="6086" y="92"/>
                  </a:lnTo>
                  <a:lnTo>
                    <a:pt x="5970" y="85"/>
                  </a:lnTo>
                  <a:lnTo>
                    <a:pt x="5970" y="8"/>
                  </a:lnTo>
                  <a:lnTo>
                    <a:pt x="6066" y="12"/>
                  </a:lnTo>
                  <a:lnTo>
                    <a:pt x="6163" y="16"/>
                  </a:lnTo>
                  <a:lnTo>
                    <a:pt x="6261" y="21"/>
                  </a:lnTo>
                  <a:lnTo>
                    <a:pt x="6361" y="29"/>
                  </a:lnTo>
                  <a:lnTo>
                    <a:pt x="6461" y="37"/>
                  </a:lnTo>
                  <a:lnTo>
                    <a:pt x="6563" y="48"/>
                  </a:lnTo>
                  <a:lnTo>
                    <a:pt x="6666" y="60"/>
                  </a:lnTo>
                  <a:lnTo>
                    <a:pt x="6770" y="75"/>
                  </a:lnTo>
                  <a:lnTo>
                    <a:pt x="6875" y="91"/>
                  </a:lnTo>
                  <a:lnTo>
                    <a:pt x="6981" y="110"/>
                  </a:lnTo>
                  <a:lnTo>
                    <a:pt x="7087" y="132"/>
                  </a:lnTo>
                  <a:lnTo>
                    <a:pt x="7195" y="155"/>
                  </a:lnTo>
                  <a:lnTo>
                    <a:pt x="7303" y="182"/>
                  </a:lnTo>
                  <a:lnTo>
                    <a:pt x="7412" y="210"/>
                  </a:lnTo>
                  <a:lnTo>
                    <a:pt x="7522" y="242"/>
                  </a:lnTo>
                  <a:lnTo>
                    <a:pt x="7633" y="276"/>
                  </a:lnTo>
                  <a:lnTo>
                    <a:pt x="7743" y="313"/>
                  </a:lnTo>
                  <a:lnTo>
                    <a:pt x="7855" y="354"/>
                  </a:lnTo>
                  <a:lnTo>
                    <a:pt x="7966" y="397"/>
                  </a:lnTo>
                  <a:lnTo>
                    <a:pt x="8079" y="444"/>
                  </a:lnTo>
                  <a:lnTo>
                    <a:pt x="8192" y="494"/>
                  </a:lnTo>
                  <a:lnTo>
                    <a:pt x="8304" y="547"/>
                  </a:lnTo>
                  <a:lnTo>
                    <a:pt x="8417" y="605"/>
                  </a:lnTo>
                  <a:lnTo>
                    <a:pt x="8531" y="665"/>
                  </a:lnTo>
                  <a:lnTo>
                    <a:pt x="8645" y="730"/>
                  </a:lnTo>
                  <a:lnTo>
                    <a:pt x="8758" y="798"/>
                  </a:lnTo>
                  <a:lnTo>
                    <a:pt x="8872" y="871"/>
                  </a:lnTo>
                  <a:lnTo>
                    <a:pt x="8986" y="947"/>
                  </a:lnTo>
                  <a:lnTo>
                    <a:pt x="9101" y="1027"/>
                  </a:lnTo>
                  <a:lnTo>
                    <a:pt x="9214" y="1112"/>
                  </a:lnTo>
                  <a:lnTo>
                    <a:pt x="9328" y="1201"/>
                  </a:lnTo>
                  <a:lnTo>
                    <a:pt x="9441" y="1295"/>
                  </a:lnTo>
                  <a:lnTo>
                    <a:pt x="9462" y="1299"/>
                  </a:lnTo>
                  <a:lnTo>
                    <a:pt x="9481" y="1305"/>
                  </a:lnTo>
                  <a:lnTo>
                    <a:pt x="9502" y="1312"/>
                  </a:lnTo>
                  <a:lnTo>
                    <a:pt x="9522" y="1319"/>
                  </a:lnTo>
                  <a:lnTo>
                    <a:pt x="9541" y="1328"/>
                  </a:lnTo>
                  <a:lnTo>
                    <a:pt x="9560" y="1338"/>
                  </a:lnTo>
                  <a:lnTo>
                    <a:pt x="9578" y="1349"/>
                  </a:lnTo>
                  <a:lnTo>
                    <a:pt x="9596" y="1361"/>
                  </a:lnTo>
                  <a:lnTo>
                    <a:pt x="9614" y="1373"/>
                  </a:lnTo>
                  <a:lnTo>
                    <a:pt x="9632" y="1387"/>
                  </a:lnTo>
                  <a:lnTo>
                    <a:pt x="9650" y="1401"/>
                  </a:lnTo>
                  <a:lnTo>
                    <a:pt x="9667" y="1417"/>
                  </a:lnTo>
                  <a:lnTo>
                    <a:pt x="9683" y="1433"/>
                  </a:lnTo>
                  <a:lnTo>
                    <a:pt x="9700" y="1450"/>
                  </a:lnTo>
                  <a:lnTo>
                    <a:pt x="9716" y="1468"/>
                  </a:lnTo>
                  <a:lnTo>
                    <a:pt x="9732" y="1487"/>
                  </a:lnTo>
                  <a:lnTo>
                    <a:pt x="9747" y="1506"/>
                  </a:lnTo>
                  <a:lnTo>
                    <a:pt x="9762" y="1527"/>
                  </a:lnTo>
                  <a:lnTo>
                    <a:pt x="9776" y="1548"/>
                  </a:lnTo>
                  <a:lnTo>
                    <a:pt x="9791" y="1570"/>
                  </a:lnTo>
                  <a:lnTo>
                    <a:pt x="9803" y="1592"/>
                  </a:lnTo>
                  <a:lnTo>
                    <a:pt x="9817" y="1615"/>
                  </a:lnTo>
                  <a:lnTo>
                    <a:pt x="9830" y="1639"/>
                  </a:lnTo>
                  <a:lnTo>
                    <a:pt x="9842" y="1664"/>
                  </a:lnTo>
                  <a:lnTo>
                    <a:pt x="9854" y="1688"/>
                  </a:lnTo>
                  <a:lnTo>
                    <a:pt x="9865" y="1714"/>
                  </a:lnTo>
                  <a:lnTo>
                    <a:pt x="9877" y="1740"/>
                  </a:lnTo>
                  <a:lnTo>
                    <a:pt x="9886" y="1767"/>
                  </a:lnTo>
                  <a:lnTo>
                    <a:pt x="9897" y="1793"/>
                  </a:lnTo>
                  <a:lnTo>
                    <a:pt x="9907" y="1821"/>
                  </a:lnTo>
                  <a:lnTo>
                    <a:pt x="9915" y="1850"/>
                  </a:lnTo>
                  <a:lnTo>
                    <a:pt x="9924" y="1878"/>
                  </a:lnTo>
                  <a:lnTo>
                    <a:pt x="9932" y="1866"/>
                  </a:lnTo>
                  <a:lnTo>
                    <a:pt x="9940" y="1853"/>
                  </a:lnTo>
                  <a:lnTo>
                    <a:pt x="9946" y="1840"/>
                  </a:lnTo>
                  <a:lnTo>
                    <a:pt x="9952" y="1827"/>
                  </a:lnTo>
                  <a:lnTo>
                    <a:pt x="9959" y="1816"/>
                  </a:lnTo>
                  <a:lnTo>
                    <a:pt x="9965" y="1803"/>
                  </a:lnTo>
                  <a:lnTo>
                    <a:pt x="9972" y="1790"/>
                  </a:lnTo>
                  <a:lnTo>
                    <a:pt x="9982" y="1777"/>
                  </a:lnTo>
                  <a:lnTo>
                    <a:pt x="9997" y="1778"/>
                  </a:lnTo>
                  <a:lnTo>
                    <a:pt x="10013" y="1781"/>
                  </a:lnTo>
                  <a:lnTo>
                    <a:pt x="10029" y="1785"/>
                  </a:lnTo>
                  <a:lnTo>
                    <a:pt x="10045" y="1790"/>
                  </a:lnTo>
                  <a:lnTo>
                    <a:pt x="10060" y="1797"/>
                  </a:lnTo>
                  <a:lnTo>
                    <a:pt x="10076" y="1805"/>
                  </a:lnTo>
                  <a:lnTo>
                    <a:pt x="10091" y="1815"/>
                  </a:lnTo>
                  <a:lnTo>
                    <a:pt x="10106" y="1825"/>
                  </a:lnTo>
                  <a:lnTo>
                    <a:pt x="10121" y="1837"/>
                  </a:lnTo>
                  <a:lnTo>
                    <a:pt x="10136" y="1851"/>
                  </a:lnTo>
                  <a:lnTo>
                    <a:pt x="10151" y="1865"/>
                  </a:lnTo>
                  <a:lnTo>
                    <a:pt x="10166" y="1879"/>
                  </a:lnTo>
                  <a:lnTo>
                    <a:pt x="10180" y="1896"/>
                  </a:lnTo>
                  <a:lnTo>
                    <a:pt x="10195" y="1914"/>
                  </a:lnTo>
                  <a:lnTo>
                    <a:pt x="10209" y="1932"/>
                  </a:lnTo>
                  <a:lnTo>
                    <a:pt x="10222" y="1951"/>
                  </a:lnTo>
                  <a:lnTo>
                    <a:pt x="10235" y="1970"/>
                  </a:lnTo>
                  <a:lnTo>
                    <a:pt x="10248" y="1991"/>
                  </a:lnTo>
                  <a:lnTo>
                    <a:pt x="10261" y="2011"/>
                  </a:lnTo>
                  <a:lnTo>
                    <a:pt x="10273" y="2034"/>
                  </a:lnTo>
                  <a:lnTo>
                    <a:pt x="10285" y="2056"/>
                  </a:lnTo>
                  <a:lnTo>
                    <a:pt x="10297" y="2078"/>
                  </a:lnTo>
                  <a:lnTo>
                    <a:pt x="10307" y="2102"/>
                  </a:lnTo>
                  <a:lnTo>
                    <a:pt x="10318" y="2125"/>
                  </a:lnTo>
                  <a:lnTo>
                    <a:pt x="10328" y="2150"/>
                  </a:lnTo>
                  <a:lnTo>
                    <a:pt x="10338" y="2174"/>
                  </a:lnTo>
                  <a:lnTo>
                    <a:pt x="10347" y="2198"/>
                  </a:lnTo>
                  <a:lnTo>
                    <a:pt x="10355" y="2223"/>
                  </a:lnTo>
                  <a:lnTo>
                    <a:pt x="10364" y="2248"/>
                  </a:lnTo>
                  <a:lnTo>
                    <a:pt x="10371" y="2273"/>
                  </a:lnTo>
                  <a:lnTo>
                    <a:pt x="10378" y="2298"/>
                  </a:lnTo>
                  <a:lnTo>
                    <a:pt x="10384" y="2323"/>
                  </a:lnTo>
                  <a:lnTo>
                    <a:pt x="10398" y="2317"/>
                  </a:lnTo>
                  <a:lnTo>
                    <a:pt x="10411" y="2312"/>
                  </a:lnTo>
                  <a:lnTo>
                    <a:pt x="10425" y="2307"/>
                  </a:lnTo>
                  <a:lnTo>
                    <a:pt x="10440" y="2303"/>
                  </a:lnTo>
                  <a:lnTo>
                    <a:pt x="10455" y="2299"/>
                  </a:lnTo>
                  <a:lnTo>
                    <a:pt x="10470" y="2296"/>
                  </a:lnTo>
                  <a:lnTo>
                    <a:pt x="10486" y="2292"/>
                  </a:lnTo>
                  <a:lnTo>
                    <a:pt x="10502" y="2289"/>
                  </a:lnTo>
                  <a:lnTo>
                    <a:pt x="10524" y="2320"/>
                  </a:lnTo>
                  <a:lnTo>
                    <a:pt x="10547" y="2349"/>
                  </a:lnTo>
                  <a:lnTo>
                    <a:pt x="10567" y="2380"/>
                  </a:lnTo>
                  <a:lnTo>
                    <a:pt x="10586" y="2412"/>
                  </a:lnTo>
                  <a:lnTo>
                    <a:pt x="10605" y="2444"/>
                  </a:lnTo>
                  <a:lnTo>
                    <a:pt x="10622" y="2477"/>
                  </a:lnTo>
                  <a:lnTo>
                    <a:pt x="10639" y="2511"/>
                  </a:lnTo>
                  <a:lnTo>
                    <a:pt x="10655" y="2546"/>
                  </a:lnTo>
                  <a:lnTo>
                    <a:pt x="10670" y="2582"/>
                  </a:lnTo>
                  <a:lnTo>
                    <a:pt x="10685" y="2620"/>
                  </a:lnTo>
                  <a:lnTo>
                    <a:pt x="10700" y="2660"/>
                  </a:lnTo>
                  <a:lnTo>
                    <a:pt x="10715" y="2701"/>
                  </a:lnTo>
                  <a:lnTo>
                    <a:pt x="10728" y="2744"/>
                  </a:lnTo>
                  <a:lnTo>
                    <a:pt x="10742" y="2788"/>
                  </a:lnTo>
                  <a:lnTo>
                    <a:pt x="10756" y="2836"/>
                  </a:lnTo>
                  <a:lnTo>
                    <a:pt x="10770" y="2885"/>
                  </a:lnTo>
                  <a:lnTo>
                    <a:pt x="10774" y="2882"/>
                  </a:lnTo>
                  <a:lnTo>
                    <a:pt x="10778" y="2879"/>
                  </a:lnTo>
                  <a:lnTo>
                    <a:pt x="10783" y="2876"/>
                  </a:lnTo>
                  <a:lnTo>
                    <a:pt x="10788" y="2874"/>
                  </a:lnTo>
                  <a:lnTo>
                    <a:pt x="10793" y="2871"/>
                  </a:lnTo>
                  <a:lnTo>
                    <a:pt x="10800" y="2869"/>
                  </a:lnTo>
                  <a:lnTo>
                    <a:pt x="10806" y="2868"/>
                  </a:lnTo>
                  <a:lnTo>
                    <a:pt x="10812" y="2868"/>
                  </a:lnTo>
                  <a:lnTo>
                    <a:pt x="10824" y="2875"/>
                  </a:lnTo>
                  <a:lnTo>
                    <a:pt x="10837" y="2883"/>
                  </a:lnTo>
                  <a:lnTo>
                    <a:pt x="10849" y="2892"/>
                  </a:lnTo>
                  <a:lnTo>
                    <a:pt x="10859" y="2901"/>
                  </a:lnTo>
                  <a:lnTo>
                    <a:pt x="10870" y="2912"/>
                  </a:lnTo>
                  <a:lnTo>
                    <a:pt x="10880" y="2923"/>
                  </a:lnTo>
                  <a:lnTo>
                    <a:pt x="10890" y="2935"/>
                  </a:lnTo>
                  <a:lnTo>
                    <a:pt x="10900" y="2949"/>
                  </a:lnTo>
                  <a:lnTo>
                    <a:pt x="10909" y="2963"/>
                  </a:lnTo>
                  <a:lnTo>
                    <a:pt x="10918" y="2978"/>
                  </a:lnTo>
                  <a:lnTo>
                    <a:pt x="10925" y="2993"/>
                  </a:lnTo>
                  <a:lnTo>
                    <a:pt x="10934" y="3009"/>
                  </a:lnTo>
                  <a:lnTo>
                    <a:pt x="10940" y="3026"/>
                  </a:lnTo>
                  <a:lnTo>
                    <a:pt x="10947" y="3043"/>
                  </a:lnTo>
                  <a:lnTo>
                    <a:pt x="10953" y="3061"/>
                  </a:lnTo>
                  <a:lnTo>
                    <a:pt x="10959" y="3079"/>
                  </a:lnTo>
                  <a:lnTo>
                    <a:pt x="10964" y="3098"/>
                  </a:lnTo>
                  <a:lnTo>
                    <a:pt x="10969" y="3117"/>
                  </a:lnTo>
                  <a:lnTo>
                    <a:pt x="10973" y="3137"/>
                  </a:lnTo>
                  <a:lnTo>
                    <a:pt x="10977" y="3157"/>
                  </a:lnTo>
                  <a:lnTo>
                    <a:pt x="10980" y="3179"/>
                  </a:lnTo>
                  <a:lnTo>
                    <a:pt x="10982" y="3199"/>
                  </a:lnTo>
                  <a:lnTo>
                    <a:pt x="10985" y="3220"/>
                  </a:lnTo>
                  <a:lnTo>
                    <a:pt x="10987" y="3242"/>
                  </a:lnTo>
                  <a:lnTo>
                    <a:pt x="10988" y="3264"/>
                  </a:lnTo>
                  <a:lnTo>
                    <a:pt x="10989" y="3286"/>
                  </a:lnTo>
                  <a:lnTo>
                    <a:pt x="10989" y="3308"/>
                  </a:lnTo>
                  <a:lnTo>
                    <a:pt x="10988" y="3331"/>
                  </a:lnTo>
                  <a:lnTo>
                    <a:pt x="10987" y="3354"/>
                  </a:lnTo>
                  <a:lnTo>
                    <a:pt x="10985" y="3376"/>
                  </a:lnTo>
                  <a:lnTo>
                    <a:pt x="10982" y="3399"/>
                  </a:lnTo>
                  <a:lnTo>
                    <a:pt x="10980" y="3422"/>
                  </a:lnTo>
                  <a:lnTo>
                    <a:pt x="10975" y="3416"/>
                  </a:lnTo>
                  <a:lnTo>
                    <a:pt x="10970" y="3408"/>
                  </a:lnTo>
                  <a:lnTo>
                    <a:pt x="10964" y="3400"/>
                  </a:lnTo>
                  <a:lnTo>
                    <a:pt x="10959" y="3390"/>
                  </a:lnTo>
                  <a:lnTo>
                    <a:pt x="10951" y="3367"/>
                  </a:lnTo>
                  <a:lnTo>
                    <a:pt x="10941" y="3341"/>
                  </a:lnTo>
                  <a:lnTo>
                    <a:pt x="10934" y="3312"/>
                  </a:lnTo>
                  <a:lnTo>
                    <a:pt x="10925" y="3281"/>
                  </a:lnTo>
                  <a:lnTo>
                    <a:pt x="10918" y="3248"/>
                  </a:lnTo>
                  <a:lnTo>
                    <a:pt x="10911" y="3215"/>
                  </a:lnTo>
                  <a:lnTo>
                    <a:pt x="10896" y="3147"/>
                  </a:lnTo>
                  <a:lnTo>
                    <a:pt x="10884" y="3084"/>
                  </a:lnTo>
                  <a:lnTo>
                    <a:pt x="10876" y="3056"/>
                  </a:lnTo>
                  <a:lnTo>
                    <a:pt x="10869" y="3032"/>
                  </a:lnTo>
                  <a:lnTo>
                    <a:pt x="10861" y="3011"/>
                  </a:lnTo>
                  <a:lnTo>
                    <a:pt x="10854" y="2994"/>
                  </a:lnTo>
                  <a:lnTo>
                    <a:pt x="10837" y="2994"/>
                  </a:lnTo>
                  <a:lnTo>
                    <a:pt x="10821" y="2998"/>
                  </a:lnTo>
                  <a:lnTo>
                    <a:pt x="10807" y="3007"/>
                  </a:lnTo>
                  <a:lnTo>
                    <a:pt x="10795" y="3019"/>
                  </a:lnTo>
                  <a:lnTo>
                    <a:pt x="10784" y="3036"/>
                  </a:lnTo>
                  <a:lnTo>
                    <a:pt x="10775" y="3055"/>
                  </a:lnTo>
                  <a:lnTo>
                    <a:pt x="10767" y="3078"/>
                  </a:lnTo>
                  <a:lnTo>
                    <a:pt x="10760" y="3103"/>
                  </a:lnTo>
                  <a:lnTo>
                    <a:pt x="10755" y="3132"/>
                  </a:lnTo>
                  <a:lnTo>
                    <a:pt x="10751" y="3162"/>
                  </a:lnTo>
                  <a:lnTo>
                    <a:pt x="10749" y="3195"/>
                  </a:lnTo>
                  <a:lnTo>
                    <a:pt x="10746" y="3229"/>
                  </a:lnTo>
                  <a:lnTo>
                    <a:pt x="10746" y="3265"/>
                  </a:lnTo>
                  <a:lnTo>
                    <a:pt x="10746" y="3301"/>
                  </a:lnTo>
                  <a:lnTo>
                    <a:pt x="10749" y="3339"/>
                  </a:lnTo>
                  <a:lnTo>
                    <a:pt x="10752" y="3377"/>
                  </a:lnTo>
                  <a:lnTo>
                    <a:pt x="10755" y="3417"/>
                  </a:lnTo>
                  <a:lnTo>
                    <a:pt x="10759" y="3456"/>
                  </a:lnTo>
                  <a:lnTo>
                    <a:pt x="10765" y="3495"/>
                  </a:lnTo>
                  <a:lnTo>
                    <a:pt x="10771" y="3535"/>
                  </a:lnTo>
                  <a:lnTo>
                    <a:pt x="10777" y="3572"/>
                  </a:lnTo>
                  <a:lnTo>
                    <a:pt x="10785" y="3610"/>
                  </a:lnTo>
                  <a:lnTo>
                    <a:pt x="10793" y="3646"/>
                  </a:lnTo>
                  <a:lnTo>
                    <a:pt x="10802" y="3680"/>
                  </a:lnTo>
                  <a:lnTo>
                    <a:pt x="10811" y="3713"/>
                  </a:lnTo>
                  <a:lnTo>
                    <a:pt x="10821" y="3745"/>
                  </a:lnTo>
                  <a:lnTo>
                    <a:pt x="10831" y="3774"/>
                  </a:lnTo>
                  <a:lnTo>
                    <a:pt x="10842" y="3799"/>
                  </a:lnTo>
                  <a:lnTo>
                    <a:pt x="10853" y="3824"/>
                  </a:lnTo>
                  <a:lnTo>
                    <a:pt x="10864" y="3844"/>
                  </a:lnTo>
                  <a:lnTo>
                    <a:pt x="10876" y="3861"/>
                  </a:lnTo>
                  <a:lnTo>
                    <a:pt x="10888" y="3875"/>
                  </a:lnTo>
                  <a:lnTo>
                    <a:pt x="10895" y="3866"/>
                  </a:lnTo>
                  <a:lnTo>
                    <a:pt x="10903" y="3856"/>
                  </a:lnTo>
                  <a:lnTo>
                    <a:pt x="10909" y="3846"/>
                  </a:lnTo>
                  <a:lnTo>
                    <a:pt x="10913" y="3836"/>
                  </a:lnTo>
                  <a:lnTo>
                    <a:pt x="10918" y="3824"/>
                  </a:lnTo>
                  <a:lnTo>
                    <a:pt x="10922" y="3812"/>
                  </a:lnTo>
                  <a:lnTo>
                    <a:pt x="10925" y="3801"/>
                  </a:lnTo>
                  <a:lnTo>
                    <a:pt x="10927" y="3788"/>
                  </a:lnTo>
                  <a:lnTo>
                    <a:pt x="10934" y="3733"/>
                  </a:lnTo>
                  <a:lnTo>
                    <a:pt x="10940" y="3673"/>
                  </a:lnTo>
                  <a:lnTo>
                    <a:pt x="10945" y="3641"/>
                  </a:lnTo>
                  <a:lnTo>
                    <a:pt x="10952" y="3609"/>
                  </a:lnTo>
                  <a:lnTo>
                    <a:pt x="10956" y="3592"/>
                  </a:lnTo>
                  <a:lnTo>
                    <a:pt x="10961" y="3576"/>
                  </a:lnTo>
                  <a:lnTo>
                    <a:pt x="10968" y="3560"/>
                  </a:lnTo>
                  <a:lnTo>
                    <a:pt x="10975" y="3543"/>
                  </a:lnTo>
                  <a:lnTo>
                    <a:pt x="10984" y="3527"/>
                  </a:lnTo>
                  <a:lnTo>
                    <a:pt x="10993" y="3510"/>
                  </a:lnTo>
                  <a:lnTo>
                    <a:pt x="11004" y="3494"/>
                  </a:lnTo>
                  <a:lnTo>
                    <a:pt x="11015" y="3477"/>
                  </a:lnTo>
                  <a:lnTo>
                    <a:pt x="11029" y="3461"/>
                  </a:lnTo>
                  <a:lnTo>
                    <a:pt x="11045" y="3445"/>
                  </a:lnTo>
                  <a:lnTo>
                    <a:pt x="11062" y="3430"/>
                  </a:lnTo>
                  <a:lnTo>
                    <a:pt x="11080" y="3414"/>
                  </a:lnTo>
                  <a:lnTo>
                    <a:pt x="11096" y="3419"/>
                  </a:lnTo>
                  <a:lnTo>
                    <a:pt x="11115" y="3436"/>
                  </a:lnTo>
                  <a:lnTo>
                    <a:pt x="11137" y="3464"/>
                  </a:lnTo>
                  <a:lnTo>
                    <a:pt x="11160" y="3501"/>
                  </a:lnTo>
                  <a:lnTo>
                    <a:pt x="11187" y="3546"/>
                  </a:lnTo>
                  <a:lnTo>
                    <a:pt x="11214" y="3602"/>
                  </a:lnTo>
                  <a:lnTo>
                    <a:pt x="11243" y="3664"/>
                  </a:lnTo>
                  <a:lnTo>
                    <a:pt x="11273" y="3734"/>
                  </a:lnTo>
                  <a:lnTo>
                    <a:pt x="11304" y="3810"/>
                  </a:lnTo>
                  <a:lnTo>
                    <a:pt x="11335" y="3892"/>
                  </a:lnTo>
                  <a:lnTo>
                    <a:pt x="11366" y="3978"/>
                  </a:lnTo>
                  <a:lnTo>
                    <a:pt x="11397" y="4070"/>
                  </a:lnTo>
                  <a:lnTo>
                    <a:pt x="11428" y="4164"/>
                  </a:lnTo>
                  <a:lnTo>
                    <a:pt x="11458" y="4263"/>
                  </a:lnTo>
                  <a:lnTo>
                    <a:pt x="11485" y="4363"/>
                  </a:lnTo>
                  <a:lnTo>
                    <a:pt x="11513" y="4465"/>
                  </a:lnTo>
                  <a:lnTo>
                    <a:pt x="11537" y="4568"/>
                  </a:lnTo>
                  <a:lnTo>
                    <a:pt x="11561" y="4672"/>
                  </a:lnTo>
                  <a:lnTo>
                    <a:pt x="11581" y="4775"/>
                  </a:lnTo>
                  <a:lnTo>
                    <a:pt x="11598" y="4877"/>
                  </a:lnTo>
                  <a:lnTo>
                    <a:pt x="11612" y="4978"/>
                  </a:lnTo>
                  <a:lnTo>
                    <a:pt x="11624" y="5077"/>
                  </a:lnTo>
                  <a:lnTo>
                    <a:pt x="11630" y="5173"/>
                  </a:lnTo>
                  <a:lnTo>
                    <a:pt x="11633" y="5264"/>
                  </a:lnTo>
                  <a:lnTo>
                    <a:pt x="11631" y="5352"/>
                  </a:lnTo>
                  <a:lnTo>
                    <a:pt x="11625" y="5435"/>
                  </a:lnTo>
                  <a:lnTo>
                    <a:pt x="11613" y="5511"/>
                  </a:lnTo>
                  <a:lnTo>
                    <a:pt x="11596" y="5582"/>
                  </a:lnTo>
                  <a:lnTo>
                    <a:pt x="11572" y="5646"/>
                  </a:lnTo>
                  <a:lnTo>
                    <a:pt x="11544" y="5701"/>
                  </a:lnTo>
                  <a:lnTo>
                    <a:pt x="11509" y="5749"/>
                  </a:lnTo>
                  <a:lnTo>
                    <a:pt x="11466" y="5788"/>
                  </a:lnTo>
                  <a:lnTo>
                    <a:pt x="11463" y="5800"/>
                  </a:lnTo>
                  <a:lnTo>
                    <a:pt x="11460" y="5814"/>
                  </a:lnTo>
                  <a:lnTo>
                    <a:pt x="11457" y="5829"/>
                  </a:lnTo>
                  <a:lnTo>
                    <a:pt x="11453" y="5843"/>
                  </a:lnTo>
                  <a:lnTo>
                    <a:pt x="11451" y="5859"/>
                  </a:lnTo>
                  <a:lnTo>
                    <a:pt x="11448" y="5874"/>
                  </a:lnTo>
                  <a:lnTo>
                    <a:pt x="11445" y="5890"/>
                  </a:lnTo>
                  <a:lnTo>
                    <a:pt x="11442" y="5906"/>
                  </a:lnTo>
                  <a:lnTo>
                    <a:pt x="11454" y="5918"/>
                  </a:lnTo>
                  <a:lnTo>
                    <a:pt x="11467" y="5934"/>
                  </a:lnTo>
                  <a:lnTo>
                    <a:pt x="11481" y="5951"/>
                  </a:lnTo>
                  <a:lnTo>
                    <a:pt x="11495" y="5970"/>
                  </a:lnTo>
                  <a:lnTo>
                    <a:pt x="11509" y="5992"/>
                  </a:lnTo>
                  <a:lnTo>
                    <a:pt x="11523" y="6014"/>
                  </a:lnTo>
                  <a:lnTo>
                    <a:pt x="11536" y="6037"/>
                  </a:lnTo>
                  <a:lnTo>
                    <a:pt x="11549" y="6062"/>
                  </a:lnTo>
                  <a:lnTo>
                    <a:pt x="11563" y="6088"/>
                  </a:lnTo>
                  <a:lnTo>
                    <a:pt x="11576" y="6116"/>
                  </a:lnTo>
                  <a:lnTo>
                    <a:pt x="11588" y="6144"/>
                  </a:lnTo>
                  <a:lnTo>
                    <a:pt x="11600" y="6172"/>
                  </a:lnTo>
                  <a:lnTo>
                    <a:pt x="11611" y="6202"/>
                  </a:lnTo>
                  <a:lnTo>
                    <a:pt x="11621" y="6232"/>
                  </a:lnTo>
                  <a:lnTo>
                    <a:pt x="11631" y="6263"/>
                  </a:lnTo>
                  <a:lnTo>
                    <a:pt x="11639" y="6295"/>
                  </a:lnTo>
                  <a:lnTo>
                    <a:pt x="11647" y="6325"/>
                  </a:lnTo>
                  <a:lnTo>
                    <a:pt x="11653" y="6357"/>
                  </a:lnTo>
                  <a:lnTo>
                    <a:pt x="11659" y="6388"/>
                  </a:lnTo>
                  <a:lnTo>
                    <a:pt x="11662" y="6420"/>
                  </a:lnTo>
                  <a:lnTo>
                    <a:pt x="11665" y="6452"/>
                  </a:lnTo>
                  <a:lnTo>
                    <a:pt x="11665" y="6483"/>
                  </a:lnTo>
                  <a:lnTo>
                    <a:pt x="11665" y="6514"/>
                  </a:lnTo>
                  <a:lnTo>
                    <a:pt x="11662" y="6543"/>
                  </a:lnTo>
                  <a:lnTo>
                    <a:pt x="11658" y="6573"/>
                  </a:lnTo>
                  <a:lnTo>
                    <a:pt x="11651" y="6602"/>
                  </a:lnTo>
                  <a:lnTo>
                    <a:pt x="11643" y="6630"/>
                  </a:lnTo>
                  <a:lnTo>
                    <a:pt x="11632" y="6656"/>
                  </a:lnTo>
                  <a:lnTo>
                    <a:pt x="11619" y="6683"/>
                  </a:lnTo>
                  <a:lnTo>
                    <a:pt x="11604" y="6707"/>
                  </a:lnTo>
                  <a:lnTo>
                    <a:pt x="11587" y="6731"/>
                  </a:lnTo>
                  <a:lnTo>
                    <a:pt x="11567" y="6753"/>
                  </a:lnTo>
                  <a:lnTo>
                    <a:pt x="11561" y="6725"/>
                  </a:lnTo>
                  <a:lnTo>
                    <a:pt x="11555" y="6699"/>
                  </a:lnTo>
                  <a:lnTo>
                    <a:pt x="11551" y="6671"/>
                  </a:lnTo>
                  <a:lnTo>
                    <a:pt x="11548" y="6642"/>
                  </a:lnTo>
                  <a:lnTo>
                    <a:pt x="11546" y="6615"/>
                  </a:lnTo>
                  <a:lnTo>
                    <a:pt x="11545" y="6586"/>
                  </a:lnTo>
                  <a:lnTo>
                    <a:pt x="11544" y="6558"/>
                  </a:lnTo>
                  <a:lnTo>
                    <a:pt x="11544" y="6530"/>
                  </a:lnTo>
                  <a:lnTo>
                    <a:pt x="11546" y="6418"/>
                  </a:lnTo>
                  <a:lnTo>
                    <a:pt x="11546" y="6311"/>
                  </a:lnTo>
                  <a:lnTo>
                    <a:pt x="11545" y="6285"/>
                  </a:lnTo>
                  <a:lnTo>
                    <a:pt x="11544" y="6261"/>
                  </a:lnTo>
                  <a:lnTo>
                    <a:pt x="11541" y="6236"/>
                  </a:lnTo>
                  <a:lnTo>
                    <a:pt x="11537" y="6213"/>
                  </a:lnTo>
                  <a:lnTo>
                    <a:pt x="11532" y="6190"/>
                  </a:lnTo>
                  <a:lnTo>
                    <a:pt x="11527" y="6169"/>
                  </a:lnTo>
                  <a:lnTo>
                    <a:pt x="11519" y="6148"/>
                  </a:lnTo>
                  <a:lnTo>
                    <a:pt x="11511" y="6129"/>
                  </a:lnTo>
                  <a:lnTo>
                    <a:pt x="11500" y="6110"/>
                  </a:lnTo>
                  <a:lnTo>
                    <a:pt x="11489" y="6093"/>
                  </a:lnTo>
                  <a:lnTo>
                    <a:pt x="11475" y="6076"/>
                  </a:lnTo>
                  <a:lnTo>
                    <a:pt x="11459" y="6061"/>
                  </a:lnTo>
                  <a:lnTo>
                    <a:pt x="11441" y="6047"/>
                  </a:lnTo>
                  <a:lnTo>
                    <a:pt x="11422" y="6034"/>
                  </a:lnTo>
                  <a:lnTo>
                    <a:pt x="11399" y="6024"/>
                  </a:lnTo>
                  <a:lnTo>
                    <a:pt x="11375" y="6014"/>
                  </a:lnTo>
                  <a:lnTo>
                    <a:pt x="11358" y="6029"/>
                  </a:lnTo>
                  <a:lnTo>
                    <a:pt x="11346" y="6048"/>
                  </a:lnTo>
                  <a:lnTo>
                    <a:pt x="11338" y="6069"/>
                  </a:lnTo>
                  <a:lnTo>
                    <a:pt x="11332" y="6094"/>
                  </a:lnTo>
                  <a:lnTo>
                    <a:pt x="11330" y="6121"/>
                  </a:lnTo>
                  <a:lnTo>
                    <a:pt x="11331" y="6152"/>
                  </a:lnTo>
                  <a:lnTo>
                    <a:pt x="11334" y="6185"/>
                  </a:lnTo>
                  <a:lnTo>
                    <a:pt x="11340" y="6220"/>
                  </a:lnTo>
                  <a:lnTo>
                    <a:pt x="11347" y="6258"/>
                  </a:lnTo>
                  <a:lnTo>
                    <a:pt x="11357" y="6298"/>
                  </a:lnTo>
                  <a:lnTo>
                    <a:pt x="11366" y="6340"/>
                  </a:lnTo>
                  <a:lnTo>
                    <a:pt x="11378" y="6384"/>
                  </a:lnTo>
                  <a:lnTo>
                    <a:pt x="11402" y="6476"/>
                  </a:lnTo>
                  <a:lnTo>
                    <a:pt x="11428" y="6575"/>
                  </a:lnTo>
                  <a:lnTo>
                    <a:pt x="11440" y="6626"/>
                  </a:lnTo>
                  <a:lnTo>
                    <a:pt x="11451" y="6678"/>
                  </a:lnTo>
                  <a:lnTo>
                    <a:pt x="11462" y="6732"/>
                  </a:lnTo>
                  <a:lnTo>
                    <a:pt x="11470" y="6785"/>
                  </a:lnTo>
                  <a:lnTo>
                    <a:pt x="11478" y="6839"/>
                  </a:lnTo>
                  <a:lnTo>
                    <a:pt x="11484" y="6894"/>
                  </a:lnTo>
                  <a:lnTo>
                    <a:pt x="11487" y="6948"/>
                  </a:lnTo>
                  <a:lnTo>
                    <a:pt x="11489" y="7004"/>
                  </a:lnTo>
                  <a:lnTo>
                    <a:pt x="11487" y="7059"/>
                  </a:lnTo>
                  <a:lnTo>
                    <a:pt x="11482" y="7114"/>
                  </a:lnTo>
                  <a:lnTo>
                    <a:pt x="11475" y="7169"/>
                  </a:lnTo>
                  <a:lnTo>
                    <a:pt x="11463" y="7223"/>
                  </a:lnTo>
                  <a:lnTo>
                    <a:pt x="11447" y="7276"/>
                  </a:lnTo>
                  <a:lnTo>
                    <a:pt x="11428" y="7329"/>
                  </a:lnTo>
                  <a:lnTo>
                    <a:pt x="11403" y="7381"/>
                  </a:lnTo>
                  <a:lnTo>
                    <a:pt x="11375" y="7432"/>
                  </a:lnTo>
                  <a:lnTo>
                    <a:pt x="11371" y="7455"/>
                  </a:lnTo>
                  <a:lnTo>
                    <a:pt x="11365" y="7480"/>
                  </a:lnTo>
                  <a:lnTo>
                    <a:pt x="11357" y="7509"/>
                  </a:lnTo>
                  <a:lnTo>
                    <a:pt x="11346" y="7540"/>
                  </a:lnTo>
                  <a:lnTo>
                    <a:pt x="11334" y="7571"/>
                  </a:lnTo>
                  <a:lnTo>
                    <a:pt x="11322" y="7607"/>
                  </a:lnTo>
                  <a:lnTo>
                    <a:pt x="11307" y="7643"/>
                  </a:lnTo>
                  <a:lnTo>
                    <a:pt x="11292" y="7681"/>
                  </a:lnTo>
                  <a:lnTo>
                    <a:pt x="11258" y="7760"/>
                  </a:lnTo>
                  <a:lnTo>
                    <a:pt x="11223" y="7841"/>
                  </a:lnTo>
                  <a:lnTo>
                    <a:pt x="11187" y="7925"/>
                  </a:lnTo>
                  <a:lnTo>
                    <a:pt x="11153" y="8008"/>
                  </a:lnTo>
                  <a:lnTo>
                    <a:pt x="11151" y="8031"/>
                  </a:lnTo>
                  <a:lnTo>
                    <a:pt x="11148" y="8053"/>
                  </a:lnTo>
                  <a:lnTo>
                    <a:pt x="11145" y="8074"/>
                  </a:lnTo>
                  <a:lnTo>
                    <a:pt x="11142" y="8096"/>
                  </a:lnTo>
                  <a:lnTo>
                    <a:pt x="11138" y="8116"/>
                  </a:lnTo>
                  <a:lnTo>
                    <a:pt x="11133" y="8137"/>
                  </a:lnTo>
                  <a:lnTo>
                    <a:pt x="11128" y="8156"/>
                  </a:lnTo>
                  <a:lnTo>
                    <a:pt x="11123" y="8176"/>
                  </a:lnTo>
                  <a:lnTo>
                    <a:pt x="11110" y="8215"/>
                  </a:lnTo>
                  <a:lnTo>
                    <a:pt x="11095" y="8252"/>
                  </a:lnTo>
                  <a:lnTo>
                    <a:pt x="11079" y="8289"/>
                  </a:lnTo>
                  <a:lnTo>
                    <a:pt x="11061" y="8325"/>
                  </a:lnTo>
                  <a:lnTo>
                    <a:pt x="11041" y="8361"/>
                  </a:lnTo>
                  <a:lnTo>
                    <a:pt x="11021" y="8398"/>
                  </a:lnTo>
                  <a:lnTo>
                    <a:pt x="10998" y="8435"/>
                  </a:lnTo>
                  <a:lnTo>
                    <a:pt x="10975" y="8471"/>
                  </a:lnTo>
                  <a:lnTo>
                    <a:pt x="10924" y="8547"/>
                  </a:lnTo>
                  <a:lnTo>
                    <a:pt x="10870" y="8628"/>
                  </a:lnTo>
                  <a:lnTo>
                    <a:pt x="10866" y="8651"/>
                  </a:lnTo>
                  <a:lnTo>
                    <a:pt x="10862" y="8673"/>
                  </a:lnTo>
                  <a:lnTo>
                    <a:pt x="10857" y="8693"/>
                  </a:lnTo>
                  <a:lnTo>
                    <a:pt x="10853" y="8714"/>
                  </a:lnTo>
                  <a:lnTo>
                    <a:pt x="10847" y="8733"/>
                  </a:lnTo>
                  <a:lnTo>
                    <a:pt x="10842" y="8753"/>
                  </a:lnTo>
                  <a:lnTo>
                    <a:pt x="10836" y="8771"/>
                  </a:lnTo>
                  <a:lnTo>
                    <a:pt x="10829" y="8789"/>
                  </a:lnTo>
                  <a:lnTo>
                    <a:pt x="10816" y="8823"/>
                  </a:lnTo>
                  <a:lnTo>
                    <a:pt x="10800" y="8856"/>
                  </a:lnTo>
                  <a:lnTo>
                    <a:pt x="10783" y="8887"/>
                  </a:lnTo>
                  <a:lnTo>
                    <a:pt x="10765" y="8916"/>
                  </a:lnTo>
                  <a:lnTo>
                    <a:pt x="10744" y="8945"/>
                  </a:lnTo>
                  <a:lnTo>
                    <a:pt x="10724" y="8974"/>
                  </a:lnTo>
                  <a:lnTo>
                    <a:pt x="10702" y="9002"/>
                  </a:lnTo>
                  <a:lnTo>
                    <a:pt x="10678" y="9031"/>
                  </a:lnTo>
                  <a:lnTo>
                    <a:pt x="10627" y="9092"/>
                  </a:lnTo>
                  <a:lnTo>
                    <a:pt x="10572" y="9157"/>
                  </a:lnTo>
                  <a:lnTo>
                    <a:pt x="10570" y="9173"/>
                  </a:lnTo>
                  <a:lnTo>
                    <a:pt x="10566" y="9188"/>
                  </a:lnTo>
                  <a:lnTo>
                    <a:pt x="10560" y="9205"/>
                  </a:lnTo>
                  <a:lnTo>
                    <a:pt x="10553" y="9222"/>
                  </a:lnTo>
                  <a:lnTo>
                    <a:pt x="10546" y="9239"/>
                  </a:lnTo>
                  <a:lnTo>
                    <a:pt x="10537" y="9257"/>
                  </a:lnTo>
                  <a:lnTo>
                    <a:pt x="10527" y="9274"/>
                  </a:lnTo>
                  <a:lnTo>
                    <a:pt x="10517" y="9291"/>
                  </a:lnTo>
                  <a:lnTo>
                    <a:pt x="10506" y="9309"/>
                  </a:lnTo>
                  <a:lnTo>
                    <a:pt x="10494" y="9326"/>
                  </a:lnTo>
                  <a:lnTo>
                    <a:pt x="10482" y="9343"/>
                  </a:lnTo>
                  <a:lnTo>
                    <a:pt x="10468" y="9360"/>
                  </a:lnTo>
                  <a:lnTo>
                    <a:pt x="10440" y="9394"/>
                  </a:lnTo>
                  <a:lnTo>
                    <a:pt x="10412" y="9427"/>
                  </a:lnTo>
                  <a:lnTo>
                    <a:pt x="10381" y="9457"/>
                  </a:lnTo>
                  <a:lnTo>
                    <a:pt x="10350" y="9487"/>
                  </a:lnTo>
                  <a:lnTo>
                    <a:pt x="10320" y="9516"/>
                  </a:lnTo>
                  <a:lnTo>
                    <a:pt x="10289" y="9541"/>
                  </a:lnTo>
                  <a:lnTo>
                    <a:pt x="10261" y="9565"/>
                  </a:lnTo>
                  <a:lnTo>
                    <a:pt x="10234" y="9584"/>
                  </a:lnTo>
                  <a:lnTo>
                    <a:pt x="10210" y="9601"/>
                  </a:lnTo>
                  <a:lnTo>
                    <a:pt x="10188" y="9615"/>
                  </a:lnTo>
                  <a:lnTo>
                    <a:pt x="10188" y="9629"/>
                  </a:lnTo>
                  <a:lnTo>
                    <a:pt x="10187" y="9643"/>
                  </a:lnTo>
                  <a:lnTo>
                    <a:pt x="10185" y="9658"/>
                  </a:lnTo>
                  <a:lnTo>
                    <a:pt x="10181" y="9674"/>
                  </a:lnTo>
                  <a:lnTo>
                    <a:pt x="10176" y="9690"/>
                  </a:lnTo>
                  <a:lnTo>
                    <a:pt x="10169" y="9706"/>
                  </a:lnTo>
                  <a:lnTo>
                    <a:pt x="10162" y="9722"/>
                  </a:lnTo>
                  <a:lnTo>
                    <a:pt x="10152" y="9739"/>
                  </a:lnTo>
                  <a:lnTo>
                    <a:pt x="10143" y="9755"/>
                  </a:lnTo>
                  <a:lnTo>
                    <a:pt x="10131" y="9772"/>
                  </a:lnTo>
                  <a:lnTo>
                    <a:pt x="10119" y="9789"/>
                  </a:lnTo>
                  <a:lnTo>
                    <a:pt x="10106" y="9806"/>
                  </a:lnTo>
                  <a:lnTo>
                    <a:pt x="10093" y="9822"/>
                  </a:lnTo>
                  <a:lnTo>
                    <a:pt x="10079" y="9839"/>
                  </a:lnTo>
                  <a:lnTo>
                    <a:pt x="10064" y="9856"/>
                  </a:lnTo>
                  <a:lnTo>
                    <a:pt x="10048" y="9872"/>
                  </a:lnTo>
                  <a:lnTo>
                    <a:pt x="10015" y="9904"/>
                  </a:lnTo>
                  <a:lnTo>
                    <a:pt x="9981" y="9935"/>
                  </a:lnTo>
                  <a:lnTo>
                    <a:pt x="9947" y="9965"/>
                  </a:lnTo>
                  <a:lnTo>
                    <a:pt x="9911" y="9992"/>
                  </a:lnTo>
                  <a:lnTo>
                    <a:pt x="9876" y="10017"/>
                  </a:lnTo>
                  <a:lnTo>
                    <a:pt x="9842" y="10039"/>
                  </a:lnTo>
                  <a:lnTo>
                    <a:pt x="9808" y="10058"/>
                  </a:lnTo>
                  <a:lnTo>
                    <a:pt x="9777" y="10074"/>
                  </a:lnTo>
                  <a:lnTo>
                    <a:pt x="9770" y="10089"/>
                  </a:lnTo>
                  <a:lnTo>
                    <a:pt x="9763" y="10104"/>
                  </a:lnTo>
                  <a:lnTo>
                    <a:pt x="9755" y="10118"/>
                  </a:lnTo>
                  <a:lnTo>
                    <a:pt x="9746" y="10131"/>
                  </a:lnTo>
                  <a:lnTo>
                    <a:pt x="9728" y="10159"/>
                  </a:lnTo>
                  <a:lnTo>
                    <a:pt x="9707" y="10186"/>
                  </a:lnTo>
                  <a:lnTo>
                    <a:pt x="9685" y="10212"/>
                  </a:lnTo>
                  <a:lnTo>
                    <a:pt x="9662" y="10237"/>
                  </a:lnTo>
                  <a:lnTo>
                    <a:pt x="9638" y="10261"/>
                  </a:lnTo>
                  <a:lnTo>
                    <a:pt x="9613" y="10285"/>
                  </a:lnTo>
                  <a:lnTo>
                    <a:pt x="9588" y="10306"/>
                  </a:lnTo>
                  <a:lnTo>
                    <a:pt x="9563" y="10327"/>
                  </a:lnTo>
                  <a:lnTo>
                    <a:pt x="9538" y="10346"/>
                  </a:lnTo>
                  <a:lnTo>
                    <a:pt x="9513" y="10365"/>
                  </a:lnTo>
                  <a:lnTo>
                    <a:pt x="9468" y="10397"/>
                  </a:lnTo>
                  <a:lnTo>
                    <a:pt x="9427" y="10425"/>
                  </a:lnTo>
                  <a:lnTo>
                    <a:pt x="9418" y="10449"/>
                  </a:lnTo>
                  <a:lnTo>
                    <a:pt x="9407" y="10475"/>
                  </a:lnTo>
                  <a:lnTo>
                    <a:pt x="9401" y="10487"/>
                  </a:lnTo>
                  <a:lnTo>
                    <a:pt x="9394" y="10499"/>
                  </a:lnTo>
                  <a:lnTo>
                    <a:pt x="9387" y="10511"/>
                  </a:lnTo>
                  <a:lnTo>
                    <a:pt x="9378" y="10524"/>
                  </a:lnTo>
                  <a:lnTo>
                    <a:pt x="9370" y="10535"/>
                  </a:lnTo>
                  <a:lnTo>
                    <a:pt x="9360" y="10547"/>
                  </a:lnTo>
                  <a:lnTo>
                    <a:pt x="9351" y="10560"/>
                  </a:lnTo>
                  <a:lnTo>
                    <a:pt x="9339" y="10572"/>
                  </a:lnTo>
                  <a:lnTo>
                    <a:pt x="9328" y="10583"/>
                  </a:lnTo>
                  <a:lnTo>
                    <a:pt x="9315" y="10595"/>
                  </a:lnTo>
                  <a:lnTo>
                    <a:pt x="9303" y="10608"/>
                  </a:lnTo>
                  <a:lnTo>
                    <a:pt x="9288" y="10619"/>
                  </a:lnTo>
                  <a:lnTo>
                    <a:pt x="9273" y="10631"/>
                  </a:lnTo>
                  <a:lnTo>
                    <a:pt x="9258" y="10643"/>
                  </a:lnTo>
                  <a:lnTo>
                    <a:pt x="9241" y="10655"/>
                  </a:lnTo>
                  <a:lnTo>
                    <a:pt x="9223" y="10666"/>
                  </a:lnTo>
                  <a:lnTo>
                    <a:pt x="9186" y="10690"/>
                  </a:lnTo>
                  <a:lnTo>
                    <a:pt x="9143" y="10713"/>
                  </a:lnTo>
                  <a:lnTo>
                    <a:pt x="9098" y="10737"/>
                  </a:lnTo>
                  <a:lnTo>
                    <a:pt x="9047" y="10761"/>
                  </a:lnTo>
                  <a:lnTo>
                    <a:pt x="8991" y="10784"/>
                  </a:lnTo>
                  <a:lnTo>
                    <a:pt x="8932" y="10808"/>
                  </a:lnTo>
                  <a:lnTo>
                    <a:pt x="8867" y="10853"/>
                  </a:lnTo>
                  <a:lnTo>
                    <a:pt x="8798" y="10899"/>
                  </a:lnTo>
                  <a:lnTo>
                    <a:pt x="8725" y="10943"/>
                  </a:lnTo>
                  <a:lnTo>
                    <a:pt x="8650" y="10986"/>
                  </a:lnTo>
                  <a:lnTo>
                    <a:pt x="8572" y="11029"/>
                  </a:lnTo>
                  <a:lnTo>
                    <a:pt x="8490" y="11070"/>
                  </a:lnTo>
                  <a:lnTo>
                    <a:pt x="8407" y="11111"/>
                  </a:lnTo>
                  <a:lnTo>
                    <a:pt x="8320" y="11151"/>
                  </a:lnTo>
                  <a:lnTo>
                    <a:pt x="8231" y="11189"/>
                  </a:lnTo>
                  <a:lnTo>
                    <a:pt x="8141" y="11226"/>
                  </a:lnTo>
                  <a:lnTo>
                    <a:pt x="8047" y="11263"/>
                  </a:lnTo>
                  <a:lnTo>
                    <a:pt x="7953" y="11298"/>
                  </a:lnTo>
                  <a:lnTo>
                    <a:pt x="7857" y="11331"/>
                  </a:lnTo>
                  <a:lnTo>
                    <a:pt x="7759" y="11363"/>
                  </a:lnTo>
                  <a:lnTo>
                    <a:pt x="7659" y="11393"/>
                  </a:lnTo>
                  <a:lnTo>
                    <a:pt x="7559" y="11423"/>
                  </a:lnTo>
                  <a:lnTo>
                    <a:pt x="7459" y="11451"/>
                  </a:lnTo>
                  <a:lnTo>
                    <a:pt x="7357" y="11476"/>
                  </a:lnTo>
                  <a:lnTo>
                    <a:pt x="7255" y="11501"/>
                  </a:lnTo>
                  <a:lnTo>
                    <a:pt x="7153" y="11524"/>
                  </a:lnTo>
                  <a:lnTo>
                    <a:pt x="7051" y="11544"/>
                  </a:lnTo>
                  <a:lnTo>
                    <a:pt x="6948" y="11563"/>
                  </a:lnTo>
                  <a:lnTo>
                    <a:pt x="6846" y="11582"/>
                  </a:lnTo>
                  <a:lnTo>
                    <a:pt x="6745" y="11596"/>
                  </a:lnTo>
                  <a:lnTo>
                    <a:pt x="6644" y="11610"/>
                  </a:lnTo>
                  <a:lnTo>
                    <a:pt x="6544" y="11622"/>
                  </a:lnTo>
                  <a:lnTo>
                    <a:pt x="6444" y="11630"/>
                  </a:lnTo>
                  <a:lnTo>
                    <a:pt x="6346" y="11638"/>
                  </a:lnTo>
                  <a:lnTo>
                    <a:pt x="6249" y="11643"/>
                  </a:lnTo>
                  <a:lnTo>
                    <a:pt x="6155" y="11645"/>
                  </a:lnTo>
                  <a:lnTo>
                    <a:pt x="6061" y="11646"/>
                  </a:lnTo>
                  <a:lnTo>
                    <a:pt x="5970" y="11644"/>
                  </a:lnTo>
                  <a:lnTo>
                    <a:pt x="5970" y="11542"/>
                  </a:lnTo>
                  <a:lnTo>
                    <a:pt x="6062" y="11544"/>
                  </a:lnTo>
                  <a:lnTo>
                    <a:pt x="6155" y="11544"/>
                  </a:lnTo>
                  <a:lnTo>
                    <a:pt x="6246" y="11542"/>
                  </a:lnTo>
                  <a:lnTo>
                    <a:pt x="6339" y="11539"/>
                  </a:lnTo>
                  <a:lnTo>
                    <a:pt x="6430" y="11533"/>
                  </a:lnTo>
                  <a:lnTo>
                    <a:pt x="6522" y="11526"/>
                  </a:lnTo>
                  <a:lnTo>
                    <a:pt x="6613" y="11517"/>
                  </a:lnTo>
                  <a:lnTo>
                    <a:pt x="6704" y="11506"/>
                  </a:lnTo>
                  <a:lnTo>
                    <a:pt x="6795" y="11494"/>
                  </a:lnTo>
                  <a:lnTo>
                    <a:pt x="6886" y="11481"/>
                  </a:lnTo>
                  <a:lnTo>
                    <a:pt x="6977" y="11465"/>
                  </a:lnTo>
                  <a:lnTo>
                    <a:pt x="7067" y="11448"/>
                  </a:lnTo>
                  <a:lnTo>
                    <a:pt x="7156" y="11428"/>
                  </a:lnTo>
                  <a:lnTo>
                    <a:pt x="7247" y="11408"/>
                  </a:lnTo>
                  <a:lnTo>
                    <a:pt x="7336" y="11387"/>
                  </a:lnTo>
                  <a:lnTo>
                    <a:pt x="7425" y="11363"/>
                  </a:lnTo>
                  <a:lnTo>
                    <a:pt x="7515" y="11338"/>
                  </a:lnTo>
                  <a:lnTo>
                    <a:pt x="7604" y="11312"/>
                  </a:lnTo>
                  <a:lnTo>
                    <a:pt x="7692" y="11283"/>
                  </a:lnTo>
                  <a:lnTo>
                    <a:pt x="7780" y="11254"/>
                  </a:lnTo>
                  <a:lnTo>
                    <a:pt x="7869" y="11222"/>
                  </a:lnTo>
                  <a:lnTo>
                    <a:pt x="7956" y="11190"/>
                  </a:lnTo>
                  <a:lnTo>
                    <a:pt x="8044" y="11156"/>
                  </a:lnTo>
                  <a:lnTo>
                    <a:pt x="8131" y="11121"/>
                  </a:lnTo>
                  <a:lnTo>
                    <a:pt x="8217" y="11084"/>
                  </a:lnTo>
                  <a:lnTo>
                    <a:pt x="8304" y="11046"/>
                  </a:lnTo>
                  <a:lnTo>
                    <a:pt x="8391" y="11006"/>
                  </a:lnTo>
                  <a:lnTo>
                    <a:pt x="8476" y="10966"/>
                  </a:lnTo>
                  <a:lnTo>
                    <a:pt x="8562" y="10923"/>
                  </a:lnTo>
                  <a:lnTo>
                    <a:pt x="8647" y="10880"/>
                  </a:lnTo>
                  <a:lnTo>
                    <a:pt x="8732" y="10835"/>
                  </a:lnTo>
                  <a:lnTo>
                    <a:pt x="8816" y="10788"/>
                  </a:lnTo>
                  <a:lnTo>
                    <a:pt x="8753" y="10735"/>
                  </a:lnTo>
                  <a:lnTo>
                    <a:pt x="8699" y="10765"/>
                  </a:lnTo>
                  <a:lnTo>
                    <a:pt x="8639" y="10795"/>
                  </a:lnTo>
                  <a:lnTo>
                    <a:pt x="8577" y="10827"/>
                  </a:lnTo>
                  <a:lnTo>
                    <a:pt x="8510" y="10858"/>
                  </a:lnTo>
                  <a:lnTo>
                    <a:pt x="8439" y="10891"/>
                  </a:lnTo>
                  <a:lnTo>
                    <a:pt x="8366" y="10923"/>
                  </a:lnTo>
                  <a:lnTo>
                    <a:pt x="8290" y="10955"/>
                  </a:lnTo>
                  <a:lnTo>
                    <a:pt x="8210" y="10988"/>
                  </a:lnTo>
                  <a:lnTo>
                    <a:pt x="8127" y="11021"/>
                  </a:lnTo>
                  <a:lnTo>
                    <a:pt x="8042" y="11054"/>
                  </a:lnTo>
                  <a:lnTo>
                    <a:pt x="7955" y="11087"/>
                  </a:lnTo>
                  <a:lnTo>
                    <a:pt x="7866" y="11119"/>
                  </a:lnTo>
                  <a:lnTo>
                    <a:pt x="7775" y="11150"/>
                  </a:lnTo>
                  <a:lnTo>
                    <a:pt x="7683" y="11181"/>
                  </a:lnTo>
                  <a:lnTo>
                    <a:pt x="7588" y="11211"/>
                  </a:lnTo>
                  <a:lnTo>
                    <a:pt x="7492" y="11239"/>
                  </a:lnTo>
                  <a:lnTo>
                    <a:pt x="7397" y="11267"/>
                  </a:lnTo>
                  <a:lnTo>
                    <a:pt x="7299" y="11293"/>
                  </a:lnTo>
                  <a:lnTo>
                    <a:pt x="7201" y="11318"/>
                  </a:lnTo>
                  <a:lnTo>
                    <a:pt x="7103" y="11342"/>
                  </a:lnTo>
                  <a:lnTo>
                    <a:pt x="7004" y="11364"/>
                  </a:lnTo>
                  <a:lnTo>
                    <a:pt x="6905" y="11384"/>
                  </a:lnTo>
                  <a:lnTo>
                    <a:pt x="6808" y="11402"/>
                  </a:lnTo>
                  <a:lnTo>
                    <a:pt x="6710" y="11419"/>
                  </a:lnTo>
                  <a:lnTo>
                    <a:pt x="6613" y="11433"/>
                  </a:lnTo>
                  <a:lnTo>
                    <a:pt x="6517" y="11444"/>
                  </a:lnTo>
                  <a:lnTo>
                    <a:pt x="6422" y="11454"/>
                  </a:lnTo>
                  <a:lnTo>
                    <a:pt x="6328" y="11460"/>
                  </a:lnTo>
                  <a:lnTo>
                    <a:pt x="6236" y="11465"/>
                  </a:lnTo>
                  <a:lnTo>
                    <a:pt x="6145" y="11466"/>
                  </a:lnTo>
                  <a:lnTo>
                    <a:pt x="6057" y="11464"/>
                  </a:lnTo>
                  <a:lnTo>
                    <a:pt x="5970" y="11459"/>
                  </a:lnTo>
                  <a:lnTo>
                    <a:pt x="5970" y="11368"/>
                  </a:lnTo>
                  <a:lnTo>
                    <a:pt x="6025" y="11372"/>
                  </a:lnTo>
                  <a:lnTo>
                    <a:pt x="6088" y="11373"/>
                  </a:lnTo>
                  <a:lnTo>
                    <a:pt x="6155" y="11372"/>
                  </a:lnTo>
                  <a:lnTo>
                    <a:pt x="6229" y="11369"/>
                  </a:lnTo>
                  <a:lnTo>
                    <a:pt x="6308" y="11363"/>
                  </a:lnTo>
                  <a:lnTo>
                    <a:pt x="6391" y="11354"/>
                  </a:lnTo>
                  <a:lnTo>
                    <a:pt x="6478" y="11344"/>
                  </a:lnTo>
                  <a:lnTo>
                    <a:pt x="6570" y="11332"/>
                  </a:lnTo>
                  <a:lnTo>
                    <a:pt x="6665" y="11317"/>
                  </a:lnTo>
                  <a:lnTo>
                    <a:pt x="6763" y="11300"/>
                  </a:lnTo>
                  <a:lnTo>
                    <a:pt x="6864" y="11281"/>
                  </a:lnTo>
                  <a:lnTo>
                    <a:pt x="6966" y="11259"/>
                  </a:lnTo>
                  <a:lnTo>
                    <a:pt x="7071" y="11237"/>
                  </a:lnTo>
                  <a:lnTo>
                    <a:pt x="7176" y="11213"/>
                  </a:lnTo>
                  <a:lnTo>
                    <a:pt x="7284" y="11187"/>
                  </a:lnTo>
                  <a:lnTo>
                    <a:pt x="7391" y="11159"/>
                  </a:lnTo>
                  <a:lnTo>
                    <a:pt x="7498" y="11130"/>
                  </a:lnTo>
                  <a:lnTo>
                    <a:pt x="7605" y="11099"/>
                  </a:lnTo>
                  <a:lnTo>
                    <a:pt x="7711" y="11067"/>
                  </a:lnTo>
                  <a:lnTo>
                    <a:pt x="7815" y="11033"/>
                  </a:lnTo>
                  <a:lnTo>
                    <a:pt x="7919" y="10998"/>
                  </a:lnTo>
                  <a:lnTo>
                    <a:pt x="8020" y="10963"/>
                  </a:lnTo>
                  <a:lnTo>
                    <a:pt x="8117" y="10926"/>
                  </a:lnTo>
                  <a:lnTo>
                    <a:pt x="8213" y="10886"/>
                  </a:lnTo>
                  <a:lnTo>
                    <a:pt x="8306" y="10848"/>
                  </a:lnTo>
                  <a:lnTo>
                    <a:pt x="8394" y="10808"/>
                  </a:lnTo>
                  <a:lnTo>
                    <a:pt x="8478" y="10766"/>
                  </a:lnTo>
                  <a:lnTo>
                    <a:pt x="8556" y="10725"/>
                  </a:lnTo>
                  <a:lnTo>
                    <a:pt x="8631" y="10681"/>
                  </a:lnTo>
                  <a:lnTo>
                    <a:pt x="8699" y="10639"/>
                  </a:lnTo>
                  <a:lnTo>
                    <a:pt x="8762" y="10594"/>
                  </a:lnTo>
                  <a:lnTo>
                    <a:pt x="8818" y="10550"/>
                  </a:lnTo>
                  <a:lnTo>
                    <a:pt x="8851" y="10420"/>
                  </a:lnTo>
                  <a:lnTo>
                    <a:pt x="8783" y="10460"/>
                  </a:lnTo>
                  <a:lnTo>
                    <a:pt x="8713" y="10499"/>
                  </a:lnTo>
                  <a:lnTo>
                    <a:pt x="8640" y="10539"/>
                  </a:lnTo>
                  <a:lnTo>
                    <a:pt x="8567" y="10578"/>
                  </a:lnTo>
                  <a:lnTo>
                    <a:pt x="8490" y="10616"/>
                  </a:lnTo>
                  <a:lnTo>
                    <a:pt x="8413" y="10653"/>
                  </a:lnTo>
                  <a:lnTo>
                    <a:pt x="8334" y="10691"/>
                  </a:lnTo>
                  <a:lnTo>
                    <a:pt x="8252" y="10728"/>
                  </a:lnTo>
                  <a:lnTo>
                    <a:pt x="8170" y="10764"/>
                  </a:lnTo>
                  <a:lnTo>
                    <a:pt x="8085" y="10799"/>
                  </a:lnTo>
                  <a:lnTo>
                    <a:pt x="8000" y="10833"/>
                  </a:lnTo>
                  <a:lnTo>
                    <a:pt x="7913" y="10867"/>
                  </a:lnTo>
                  <a:lnTo>
                    <a:pt x="7825" y="10899"/>
                  </a:lnTo>
                  <a:lnTo>
                    <a:pt x="7735" y="10931"/>
                  </a:lnTo>
                  <a:lnTo>
                    <a:pt x="7644" y="10962"/>
                  </a:lnTo>
                  <a:lnTo>
                    <a:pt x="7552" y="10992"/>
                  </a:lnTo>
                  <a:lnTo>
                    <a:pt x="7458" y="11020"/>
                  </a:lnTo>
                  <a:lnTo>
                    <a:pt x="7365" y="11047"/>
                  </a:lnTo>
                  <a:lnTo>
                    <a:pt x="7269" y="11073"/>
                  </a:lnTo>
                  <a:lnTo>
                    <a:pt x="7172" y="11098"/>
                  </a:lnTo>
                  <a:lnTo>
                    <a:pt x="7075" y="11121"/>
                  </a:lnTo>
                  <a:lnTo>
                    <a:pt x="6978" y="11144"/>
                  </a:lnTo>
                  <a:lnTo>
                    <a:pt x="6879" y="11164"/>
                  </a:lnTo>
                  <a:lnTo>
                    <a:pt x="6780" y="11183"/>
                  </a:lnTo>
                  <a:lnTo>
                    <a:pt x="6680" y="11201"/>
                  </a:lnTo>
                  <a:lnTo>
                    <a:pt x="6580" y="11217"/>
                  </a:lnTo>
                  <a:lnTo>
                    <a:pt x="6479" y="11232"/>
                  </a:lnTo>
                  <a:lnTo>
                    <a:pt x="6378" y="11243"/>
                  </a:lnTo>
                  <a:lnTo>
                    <a:pt x="6276" y="11255"/>
                  </a:lnTo>
                  <a:lnTo>
                    <a:pt x="6174" y="11264"/>
                  </a:lnTo>
                  <a:lnTo>
                    <a:pt x="6072" y="11271"/>
                  </a:lnTo>
                  <a:lnTo>
                    <a:pt x="5970" y="11276"/>
                  </a:lnTo>
                  <a:lnTo>
                    <a:pt x="5970" y="11182"/>
                  </a:lnTo>
                  <a:lnTo>
                    <a:pt x="6076" y="11175"/>
                  </a:lnTo>
                  <a:lnTo>
                    <a:pt x="6180" y="11167"/>
                  </a:lnTo>
                  <a:lnTo>
                    <a:pt x="6283" y="11157"/>
                  </a:lnTo>
                  <a:lnTo>
                    <a:pt x="6387" y="11147"/>
                  </a:lnTo>
                  <a:lnTo>
                    <a:pt x="6489" y="11133"/>
                  </a:lnTo>
                  <a:lnTo>
                    <a:pt x="6589" y="11119"/>
                  </a:lnTo>
                  <a:lnTo>
                    <a:pt x="6689" y="11102"/>
                  </a:lnTo>
                  <a:lnTo>
                    <a:pt x="6788" y="11085"/>
                  </a:lnTo>
                  <a:lnTo>
                    <a:pt x="6886" y="11065"/>
                  </a:lnTo>
                  <a:lnTo>
                    <a:pt x="6984" y="11044"/>
                  </a:lnTo>
                  <a:lnTo>
                    <a:pt x="7081" y="11021"/>
                  </a:lnTo>
                  <a:lnTo>
                    <a:pt x="7176" y="10997"/>
                  </a:lnTo>
                  <a:lnTo>
                    <a:pt x="7272" y="10970"/>
                  </a:lnTo>
                  <a:lnTo>
                    <a:pt x="7368" y="10943"/>
                  </a:lnTo>
                  <a:lnTo>
                    <a:pt x="7462" y="10914"/>
                  </a:lnTo>
                  <a:lnTo>
                    <a:pt x="7556" y="10883"/>
                  </a:lnTo>
                  <a:lnTo>
                    <a:pt x="7650" y="10850"/>
                  </a:lnTo>
                  <a:lnTo>
                    <a:pt x="7743" y="10816"/>
                  </a:lnTo>
                  <a:lnTo>
                    <a:pt x="7836" y="10781"/>
                  </a:lnTo>
                  <a:lnTo>
                    <a:pt x="7928" y="10744"/>
                  </a:lnTo>
                  <a:lnTo>
                    <a:pt x="8020" y="10704"/>
                  </a:lnTo>
                  <a:lnTo>
                    <a:pt x="8112" y="10664"/>
                  </a:lnTo>
                  <a:lnTo>
                    <a:pt x="8203" y="10623"/>
                  </a:lnTo>
                  <a:lnTo>
                    <a:pt x="8295" y="10579"/>
                  </a:lnTo>
                  <a:lnTo>
                    <a:pt x="8386" y="10534"/>
                  </a:lnTo>
                  <a:lnTo>
                    <a:pt x="8478" y="10488"/>
                  </a:lnTo>
                  <a:lnTo>
                    <a:pt x="8569" y="10440"/>
                  </a:lnTo>
                  <a:lnTo>
                    <a:pt x="8660" y="10390"/>
                  </a:lnTo>
                  <a:lnTo>
                    <a:pt x="8751" y="10339"/>
                  </a:lnTo>
                  <a:lnTo>
                    <a:pt x="8842" y="10286"/>
                  </a:lnTo>
                  <a:lnTo>
                    <a:pt x="8934" y="10231"/>
                  </a:lnTo>
                  <a:lnTo>
                    <a:pt x="9025" y="10175"/>
                  </a:lnTo>
                  <a:lnTo>
                    <a:pt x="8906" y="10151"/>
                  </a:lnTo>
                  <a:lnTo>
                    <a:pt x="8818" y="10206"/>
                  </a:lnTo>
                  <a:lnTo>
                    <a:pt x="8730" y="10259"/>
                  </a:lnTo>
                  <a:lnTo>
                    <a:pt x="8643" y="10310"/>
                  </a:lnTo>
                  <a:lnTo>
                    <a:pt x="8554" y="10360"/>
                  </a:lnTo>
                  <a:lnTo>
                    <a:pt x="8467" y="10408"/>
                  </a:lnTo>
                  <a:lnTo>
                    <a:pt x="8379" y="10455"/>
                  </a:lnTo>
                  <a:lnTo>
                    <a:pt x="8292" y="10499"/>
                  </a:lnTo>
                  <a:lnTo>
                    <a:pt x="8203" y="10542"/>
                  </a:lnTo>
                  <a:lnTo>
                    <a:pt x="8116" y="10583"/>
                  </a:lnTo>
                  <a:lnTo>
                    <a:pt x="8028" y="10623"/>
                  </a:lnTo>
                  <a:lnTo>
                    <a:pt x="7940" y="10660"/>
                  </a:lnTo>
                  <a:lnTo>
                    <a:pt x="7852" y="10696"/>
                  </a:lnTo>
                  <a:lnTo>
                    <a:pt x="7762" y="10731"/>
                  </a:lnTo>
                  <a:lnTo>
                    <a:pt x="7674" y="10764"/>
                  </a:lnTo>
                  <a:lnTo>
                    <a:pt x="7585" y="10795"/>
                  </a:lnTo>
                  <a:lnTo>
                    <a:pt x="7494" y="10825"/>
                  </a:lnTo>
                  <a:lnTo>
                    <a:pt x="7404" y="10853"/>
                  </a:lnTo>
                  <a:lnTo>
                    <a:pt x="7314" y="10880"/>
                  </a:lnTo>
                  <a:lnTo>
                    <a:pt x="7222" y="10904"/>
                  </a:lnTo>
                  <a:lnTo>
                    <a:pt x="7131" y="10928"/>
                  </a:lnTo>
                  <a:lnTo>
                    <a:pt x="7038" y="10950"/>
                  </a:lnTo>
                  <a:lnTo>
                    <a:pt x="6945" y="10970"/>
                  </a:lnTo>
                  <a:lnTo>
                    <a:pt x="6851" y="10988"/>
                  </a:lnTo>
                  <a:lnTo>
                    <a:pt x="6757" y="11006"/>
                  </a:lnTo>
                  <a:lnTo>
                    <a:pt x="6662" y="11021"/>
                  </a:lnTo>
                  <a:lnTo>
                    <a:pt x="6565" y="11036"/>
                  </a:lnTo>
                  <a:lnTo>
                    <a:pt x="6468" y="11049"/>
                  </a:lnTo>
                  <a:lnTo>
                    <a:pt x="6371" y="11060"/>
                  </a:lnTo>
                  <a:lnTo>
                    <a:pt x="6272" y="11069"/>
                  </a:lnTo>
                  <a:lnTo>
                    <a:pt x="6173" y="11078"/>
                  </a:lnTo>
                  <a:lnTo>
                    <a:pt x="6072" y="11085"/>
                  </a:lnTo>
                  <a:lnTo>
                    <a:pt x="5970" y="11090"/>
                  </a:lnTo>
                  <a:lnTo>
                    <a:pt x="5970" y="10999"/>
                  </a:lnTo>
                  <a:lnTo>
                    <a:pt x="6070" y="10990"/>
                  </a:lnTo>
                  <a:lnTo>
                    <a:pt x="6169" y="10980"/>
                  </a:lnTo>
                  <a:lnTo>
                    <a:pt x="6268" y="10969"/>
                  </a:lnTo>
                  <a:lnTo>
                    <a:pt x="6365" y="10956"/>
                  </a:lnTo>
                  <a:lnTo>
                    <a:pt x="6463" y="10944"/>
                  </a:lnTo>
                  <a:lnTo>
                    <a:pt x="6560" y="10929"/>
                  </a:lnTo>
                  <a:lnTo>
                    <a:pt x="6657" y="10914"/>
                  </a:lnTo>
                  <a:lnTo>
                    <a:pt x="6753" y="10897"/>
                  </a:lnTo>
                  <a:lnTo>
                    <a:pt x="6849" y="10879"/>
                  </a:lnTo>
                  <a:lnTo>
                    <a:pt x="6945" y="10860"/>
                  </a:lnTo>
                  <a:lnTo>
                    <a:pt x="7040" y="10838"/>
                  </a:lnTo>
                  <a:lnTo>
                    <a:pt x="7135" y="10816"/>
                  </a:lnTo>
                  <a:lnTo>
                    <a:pt x="7229" y="10793"/>
                  </a:lnTo>
                  <a:lnTo>
                    <a:pt x="7322" y="10768"/>
                  </a:lnTo>
                  <a:lnTo>
                    <a:pt x="7416" y="10742"/>
                  </a:lnTo>
                  <a:lnTo>
                    <a:pt x="7508" y="10714"/>
                  </a:lnTo>
                  <a:lnTo>
                    <a:pt x="7601" y="10684"/>
                  </a:lnTo>
                  <a:lnTo>
                    <a:pt x="7693" y="10653"/>
                  </a:lnTo>
                  <a:lnTo>
                    <a:pt x="7785" y="10620"/>
                  </a:lnTo>
                  <a:lnTo>
                    <a:pt x="7875" y="10586"/>
                  </a:lnTo>
                  <a:lnTo>
                    <a:pt x="7965" y="10550"/>
                  </a:lnTo>
                  <a:lnTo>
                    <a:pt x="8056" y="10512"/>
                  </a:lnTo>
                  <a:lnTo>
                    <a:pt x="8145" y="10473"/>
                  </a:lnTo>
                  <a:lnTo>
                    <a:pt x="8234" y="10431"/>
                  </a:lnTo>
                  <a:lnTo>
                    <a:pt x="8323" y="10388"/>
                  </a:lnTo>
                  <a:lnTo>
                    <a:pt x="8411" y="10343"/>
                  </a:lnTo>
                  <a:lnTo>
                    <a:pt x="8498" y="10295"/>
                  </a:lnTo>
                  <a:lnTo>
                    <a:pt x="8585" y="10246"/>
                  </a:lnTo>
                  <a:lnTo>
                    <a:pt x="8672" y="10195"/>
                  </a:lnTo>
                  <a:lnTo>
                    <a:pt x="8758" y="10141"/>
                  </a:lnTo>
                  <a:lnTo>
                    <a:pt x="8845" y="10086"/>
                  </a:lnTo>
                  <a:lnTo>
                    <a:pt x="8930" y="10028"/>
                  </a:lnTo>
                  <a:lnTo>
                    <a:pt x="8933" y="10015"/>
                  </a:lnTo>
                  <a:lnTo>
                    <a:pt x="8937" y="10001"/>
                  </a:lnTo>
                  <a:lnTo>
                    <a:pt x="8942" y="9986"/>
                  </a:lnTo>
                  <a:lnTo>
                    <a:pt x="8948" y="9972"/>
                  </a:lnTo>
                  <a:lnTo>
                    <a:pt x="8954" y="9957"/>
                  </a:lnTo>
                  <a:lnTo>
                    <a:pt x="8960" y="9943"/>
                  </a:lnTo>
                  <a:lnTo>
                    <a:pt x="8968" y="9928"/>
                  </a:lnTo>
                  <a:lnTo>
                    <a:pt x="8976" y="9915"/>
                  </a:lnTo>
                  <a:lnTo>
                    <a:pt x="8985" y="9900"/>
                  </a:lnTo>
                  <a:lnTo>
                    <a:pt x="8994" y="9886"/>
                  </a:lnTo>
                  <a:lnTo>
                    <a:pt x="9005" y="9872"/>
                  </a:lnTo>
                  <a:lnTo>
                    <a:pt x="9016" y="9858"/>
                  </a:lnTo>
                  <a:lnTo>
                    <a:pt x="9027" y="9844"/>
                  </a:lnTo>
                  <a:lnTo>
                    <a:pt x="9039" y="9831"/>
                  </a:lnTo>
                  <a:lnTo>
                    <a:pt x="9052" y="9817"/>
                  </a:lnTo>
                  <a:lnTo>
                    <a:pt x="9066" y="9804"/>
                  </a:lnTo>
                  <a:lnTo>
                    <a:pt x="9081" y="9790"/>
                  </a:lnTo>
                  <a:lnTo>
                    <a:pt x="9096" y="9778"/>
                  </a:lnTo>
                  <a:lnTo>
                    <a:pt x="9112" y="9766"/>
                  </a:lnTo>
                  <a:lnTo>
                    <a:pt x="9129" y="9754"/>
                  </a:lnTo>
                  <a:lnTo>
                    <a:pt x="9146" y="9742"/>
                  </a:lnTo>
                  <a:lnTo>
                    <a:pt x="9166" y="9731"/>
                  </a:lnTo>
                  <a:lnTo>
                    <a:pt x="9185" y="9720"/>
                  </a:lnTo>
                  <a:lnTo>
                    <a:pt x="9205" y="9709"/>
                  </a:lnTo>
                  <a:lnTo>
                    <a:pt x="9226" y="9699"/>
                  </a:lnTo>
                  <a:lnTo>
                    <a:pt x="9249" y="9689"/>
                  </a:lnTo>
                  <a:lnTo>
                    <a:pt x="9271" y="9680"/>
                  </a:lnTo>
                  <a:lnTo>
                    <a:pt x="9295" y="9671"/>
                  </a:lnTo>
                  <a:lnTo>
                    <a:pt x="9320" y="9664"/>
                  </a:lnTo>
                  <a:lnTo>
                    <a:pt x="9345" y="9656"/>
                  </a:lnTo>
                  <a:lnTo>
                    <a:pt x="9372" y="9649"/>
                  </a:lnTo>
                  <a:lnTo>
                    <a:pt x="9399" y="9642"/>
                  </a:lnTo>
                  <a:lnTo>
                    <a:pt x="9405" y="9640"/>
                  </a:lnTo>
                  <a:lnTo>
                    <a:pt x="9409" y="9637"/>
                  </a:lnTo>
                  <a:lnTo>
                    <a:pt x="9414" y="9632"/>
                  </a:lnTo>
                  <a:lnTo>
                    <a:pt x="9420" y="9625"/>
                  </a:lnTo>
                  <a:lnTo>
                    <a:pt x="9431" y="9608"/>
                  </a:lnTo>
                  <a:lnTo>
                    <a:pt x="9443" y="9587"/>
                  </a:lnTo>
                  <a:lnTo>
                    <a:pt x="9470" y="9534"/>
                  </a:lnTo>
                  <a:lnTo>
                    <a:pt x="9504" y="9473"/>
                  </a:lnTo>
                  <a:lnTo>
                    <a:pt x="9513" y="9457"/>
                  </a:lnTo>
                  <a:lnTo>
                    <a:pt x="9524" y="9441"/>
                  </a:lnTo>
                  <a:lnTo>
                    <a:pt x="9536" y="9427"/>
                  </a:lnTo>
                  <a:lnTo>
                    <a:pt x="9547" y="9411"/>
                  </a:lnTo>
                  <a:lnTo>
                    <a:pt x="9559" y="9396"/>
                  </a:lnTo>
                  <a:lnTo>
                    <a:pt x="9573" y="9381"/>
                  </a:lnTo>
                  <a:lnTo>
                    <a:pt x="9587" y="9367"/>
                  </a:lnTo>
                  <a:lnTo>
                    <a:pt x="9601" y="9353"/>
                  </a:lnTo>
                  <a:lnTo>
                    <a:pt x="9616" y="9340"/>
                  </a:lnTo>
                  <a:lnTo>
                    <a:pt x="9633" y="9329"/>
                  </a:lnTo>
                  <a:lnTo>
                    <a:pt x="9650" y="9318"/>
                  </a:lnTo>
                  <a:lnTo>
                    <a:pt x="9668" y="9309"/>
                  </a:lnTo>
                  <a:lnTo>
                    <a:pt x="9689" y="9300"/>
                  </a:lnTo>
                  <a:lnTo>
                    <a:pt x="9709" y="9293"/>
                  </a:lnTo>
                  <a:lnTo>
                    <a:pt x="9730" y="9286"/>
                  </a:lnTo>
                  <a:lnTo>
                    <a:pt x="9752" y="9282"/>
                  </a:lnTo>
                  <a:close/>
                  <a:moveTo>
                    <a:pt x="9502" y="9642"/>
                  </a:moveTo>
                  <a:lnTo>
                    <a:pt x="9533" y="9639"/>
                  </a:lnTo>
                  <a:lnTo>
                    <a:pt x="9563" y="9635"/>
                  </a:lnTo>
                  <a:lnTo>
                    <a:pt x="9593" y="9630"/>
                  </a:lnTo>
                  <a:lnTo>
                    <a:pt x="9623" y="9624"/>
                  </a:lnTo>
                  <a:lnTo>
                    <a:pt x="9650" y="9618"/>
                  </a:lnTo>
                  <a:lnTo>
                    <a:pt x="9677" y="9612"/>
                  </a:lnTo>
                  <a:lnTo>
                    <a:pt x="9702" y="9604"/>
                  </a:lnTo>
                  <a:lnTo>
                    <a:pt x="9728" y="9596"/>
                  </a:lnTo>
                  <a:lnTo>
                    <a:pt x="9751" y="9587"/>
                  </a:lnTo>
                  <a:lnTo>
                    <a:pt x="9774" y="9578"/>
                  </a:lnTo>
                  <a:lnTo>
                    <a:pt x="9795" y="9568"/>
                  </a:lnTo>
                  <a:lnTo>
                    <a:pt x="9816" y="9558"/>
                  </a:lnTo>
                  <a:lnTo>
                    <a:pt x="9835" y="9548"/>
                  </a:lnTo>
                  <a:lnTo>
                    <a:pt x="9853" y="9537"/>
                  </a:lnTo>
                  <a:lnTo>
                    <a:pt x="9870" y="9527"/>
                  </a:lnTo>
                  <a:lnTo>
                    <a:pt x="9886" y="9515"/>
                  </a:lnTo>
                  <a:lnTo>
                    <a:pt x="9901" y="9503"/>
                  </a:lnTo>
                  <a:lnTo>
                    <a:pt x="9915" y="9491"/>
                  </a:lnTo>
                  <a:lnTo>
                    <a:pt x="9928" y="9480"/>
                  </a:lnTo>
                  <a:lnTo>
                    <a:pt x="9940" y="9467"/>
                  </a:lnTo>
                  <a:lnTo>
                    <a:pt x="9949" y="9455"/>
                  </a:lnTo>
                  <a:lnTo>
                    <a:pt x="9958" y="9443"/>
                  </a:lnTo>
                  <a:lnTo>
                    <a:pt x="9966" y="9431"/>
                  </a:lnTo>
                  <a:lnTo>
                    <a:pt x="9972" y="9418"/>
                  </a:lnTo>
                  <a:lnTo>
                    <a:pt x="9977" y="9406"/>
                  </a:lnTo>
                  <a:lnTo>
                    <a:pt x="9981" y="9395"/>
                  </a:lnTo>
                  <a:lnTo>
                    <a:pt x="9983" y="9383"/>
                  </a:lnTo>
                  <a:lnTo>
                    <a:pt x="9984" y="9371"/>
                  </a:lnTo>
                  <a:lnTo>
                    <a:pt x="9984" y="9360"/>
                  </a:lnTo>
                  <a:lnTo>
                    <a:pt x="9983" y="9348"/>
                  </a:lnTo>
                  <a:lnTo>
                    <a:pt x="9980" y="9337"/>
                  </a:lnTo>
                  <a:lnTo>
                    <a:pt x="9976" y="9327"/>
                  </a:lnTo>
                  <a:lnTo>
                    <a:pt x="9946" y="9326"/>
                  </a:lnTo>
                  <a:lnTo>
                    <a:pt x="9916" y="9326"/>
                  </a:lnTo>
                  <a:lnTo>
                    <a:pt x="9889" y="9328"/>
                  </a:lnTo>
                  <a:lnTo>
                    <a:pt x="9862" y="9331"/>
                  </a:lnTo>
                  <a:lnTo>
                    <a:pt x="9835" y="9336"/>
                  </a:lnTo>
                  <a:lnTo>
                    <a:pt x="9810" y="9343"/>
                  </a:lnTo>
                  <a:lnTo>
                    <a:pt x="9786" y="9351"/>
                  </a:lnTo>
                  <a:lnTo>
                    <a:pt x="9763" y="9360"/>
                  </a:lnTo>
                  <a:lnTo>
                    <a:pt x="9741" y="9370"/>
                  </a:lnTo>
                  <a:lnTo>
                    <a:pt x="9719" y="9381"/>
                  </a:lnTo>
                  <a:lnTo>
                    <a:pt x="9699" y="9394"/>
                  </a:lnTo>
                  <a:lnTo>
                    <a:pt x="9679" y="9406"/>
                  </a:lnTo>
                  <a:lnTo>
                    <a:pt x="9661" y="9419"/>
                  </a:lnTo>
                  <a:lnTo>
                    <a:pt x="9644" y="9433"/>
                  </a:lnTo>
                  <a:lnTo>
                    <a:pt x="9627" y="9448"/>
                  </a:lnTo>
                  <a:lnTo>
                    <a:pt x="9612" y="9462"/>
                  </a:lnTo>
                  <a:lnTo>
                    <a:pt x="9597" y="9477"/>
                  </a:lnTo>
                  <a:lnTo>
                    <a:pt x="9584" y="9491"/>
                  </a:lnTo>
                  <a:lnTo>
                    <a:pt x="9572" y="9506"/>
                  </a:lnTo>
                  <a:lnTo>
                    <a:pt x="9560" y="9521"/>
                  </a:lnTo>
                  <a:lnTo>
                    <a:pt x="9550" y="9535"/>
                  </a:lnTo>
                  <a:lnTo>
                    <a:pt x="9541" y="9549"/>
                  </a:lnTo>
                  <a:lnTo>
                    <a:pt x="9532" y="9563"/>
                  </a:lnTo>
                  <a:lnTo>
                    <a:pt x="9525" y="9575"/>
                  </a:lnTo>
                  <a:lnTo>
                    <a:pt x="9513" y="9599"/>
                  </a:lnTo>
                  <a:lnTo>
                    <a:pt x="9505" y="9618"/>
                  </a:lnTo>
                  <a:lnTo>
                    <a:pt x="9503" y="9626"/>
                  </a:lnTo>
                  <a:lnTo>
                    <a:pt x="9502" y="9633"/>
                  </a:lnTo>
                  <a:lnTo>
                    <a:pt x="9500" y="9638"/>
                  </a:lnTo>
                  <a:lnTo>
                    <a:pt x="9502" y="9642"/>
                  </a:lnTo>
                  <a:close/>
                  <a:moveTo>
                    <a:pt x="8920" y="10728"/>
                  </a:moveTo>
                  <a:lnTo>
                    <a:pt x="8968" y="10707"/>
                  </a:lnTo>
                  <a:lnTo>
                    <a:pt x="9011" y="10685"/>
                  </a:lnTo>
                  <a:lnTo>
                    <a:pt x="9051" y="10664"/>
                  </a:lnTo>
                  <a:lnTo>
                    <a:pt x="9088" y="10644"/>
                  </a:lnTo>
                  <a:lnTo>
                    <a:pt x="9122" y="10625"/>
                  </a:lnTo>
                  <a:lnTo>
                    <a:pt x="9153" y="10605"/>
                  </a:lnTo>
                  <a:lnTo>
                    <a:pt x="9180" y="10585"/>
                  </a:lnTo>
                  <a:lnTo>
                    <a:pt x="9206" y="10567"/>
                  </a:lnTo>
                  <a:lnTo>
                    <a:pt x="9229" y="10548"/>
                  </a:lnTo>
                  <a:lnTo>
                    <a:pt x="9250" y="10530"/>
                  </a:lnTo>
                  <a:lnTo>
                    <a:pt x="9268" y="10512"/>
                  </a:lnTo>
                  <a:lnTo>
                    <a:pt x="9284" y="10494"/>
                  </a:lnTo>
                  <a:lnTo>
                    <a:pt x="9297" y="10476"/>
                  </a:lnTo>
                  <a:lnTo>
                    <a:pt x="9309" y="10459"/>
                  </a:lnTo>
                  <a:lnTo>
                    <a:pt x="9319" y="10441"/>
                  </a:lnTo>
                  <a:lnTo>
                    <a:pt x="9327" y="10423"/>
                  </a:lnTo>
                  <a:lnTo>
                    <a:pt x="9334" y="10406"/>
                  </a:lnTo>
                  <a:lnTo>
                    <a:pt x="9340" y="10388"/>
                  </a:lnTo>
                  <a:lnTo>
                    <a:pt x="9343" y="10370"/>
                  </a:lnTo>
                  <a:lnTo>
                    <a:pt x="9346" y="10352"/>
                  </a:lnTo>
                  <a:lnTo>
                    <a:pt x="9348" y="10333"/>
                  </a:lnTo>
                  <a:lnTo>
                    <a:pt x="9350" y="10315"/>
                  </a:lnTo>
                  <a:lnTo>
                    <a:pt x="9351" y="10297"/>
                  </a:lnTo>
                  <a:lnTo>
                    <a:pt x="9350" y="10278"/>
                  </a:lnTo>
                  <a:lnTo>
                    <a:pt x="9345" y="10199"/>
                  </a:lnTo>
                  <a:lnTo>
                    <a:pt x="9341" y="10112"/>
                  </a:lnTo>
                  <a:lnTo>
                    <a:pt x="9300" y="10124"/>
                  </a:lnTo>
                  <a:lnTo>
                    <a:pt x="9261" y="10137"/>
                  </a:lnTo>
                  <a:lnTo>
                    <a:pt x="9226" y="10152"/>
                  </a:lnTo>
                  <a:lnTo>
                    <a:pt x="9192" y="10168"/>
                  </a:lnTo>
                  <a:lnTo>
                    <a:pt x="9160" y="10186"/>
                  </a:lnTo>
                  <a:lnTo>
                    <a:pt x="9130" y="10204"/>
                  </a:lnTo>
                  <a:lnTo>
                    <a:pt x="9103" y="10224"/>
                  </a:lnTo>
                  <a:lnTo>
                    <a:pt x="9077" y="10245"/>
                  </a:lnTo>
                  <a:lnTo>
                    <a:pt x="9054" y="10266"/>
                  </a:lnTo>
                  <a:lnTo>
                    <a:pt x="9032" y="10289"/>
                  </a:lnTo>
                  <a:lnTo>
                    <a:pt x="9012" y="10312"/>
                  </a:lnTo>
                  <a:lnTo>
                    <a:pt x="8993" y="10336"/>
                  </a:lnTo>
                  <a:lnTo>
                    <a:pt x="8977" y="10360"/>
                  </a:lnTo>
                  <a:lnTo>
                    <a:pt x="8963" y="10384"/>
                  </a:lnTo>
                  <a:lnTo>
                    <a:pt x="8949" y="10409"/>
                  </a:lnTo>
                  <a:lnTo>
                    <a:pt x="8938" y="10433"/>
                  </a:lnTo>
                  <a:lnTo>
                    <a:pt x="8927" y="10458"/>
                  </a:lnTo>
                  <a:lnTo>
                    <a:pt x="8919" y="10482"/>
                  </a:lnTo>
                  <a:lnTo>
                    <a:pt x="8911" y="10506"/>
                  </a:lnTo>
                  <a:lnTo>
                    <a:pt x="8905" y="10529"/>
                  </a:lnTo>
                  <a:lnTo>
                    <a:pt x="8901" y="10552"/>
                  </a:lnTo>
                  <a:lnTo>
                    <a:pt x="8898" y="10574"/>
                  </a:lnTo>
                  <a:lnTo>
                    <a:pt x="8896" y="10595"/>
                  </a:lnTo>
                  <a:lnTo>
                    <a:pt x="8894" y="10615"/>
                  </a:lnTo>
                  <a:lnTo>
                    <a:pt x="8894" y="10634"/>
                  </a:lnTo>
                  <a:lnTo>
                    <a:pt x="8896" y="10652"/>
                  </a:lnTo>
                  <a:lnTo>
                    <a:pt x="8898" y="10669"/>
                  </a:lnTo>
                  <a:lnTo>
                    <a:pt x="8900" y="10684"/>
                  </a:lnTo>
                  <a:lnTo>
                    <a:pt x="8904" y="10698"/>
                  </a:lnTo>
                  <a:lnTo>
                    <a:pt x="8908" y="10710"/>
                  </a:lnTo>
                  <a:lnTo>
                    <a:pt x="8915" y="10719"/>
                  </a:lnTo>
                  <a:lnTo>
                    <a:pt x="8920" y="10728"/>
                  </a:lnTo>
                  <a:close/>
                  <a:moveTo>
                    <a:pt x="2213" y="9940"/>
                  </a:moveTo>
                  <a:lnTo>
                    <a:pt x="2234" y="9944"/>
                  </a:lnTo>
                  <a:lnTo>
                    <a:pt x="2255" y="9950"/>
                  </a:lnTo>
                  <a:lnTo>
                    <a:pt x="2275" y="9955"/>
                  </a:lnTo>
                  <a:lnTo>
                    <a:pt x="2296" y="9962"/>
                  </a:lnTo>
                  <a:lnTo>
                    <a:pt x="2315" y="9971"/>
                  </a:lnTo>
                  <a:lnTo>
                    <a:pt x="2334" y="9980"/>
                  </a:lnTo>
                  <a:lnTo>
                    <a:pt x="2353" y="9992"/>
                  </a:lnTo>
                  <a:lnTo>
                    <a:pt x="2372" y="10004"/>
                  </a:lnTo>
                  <a:lnTo>
                    <a:pt x="2390" y="10017"/>
                  </a:lnTo>
                  <a:lnTo>
                    <a:pt x="2407" y="10030"/>
                  </a:lnTo>
                  <a:lnTo>
                    <a:pt x="2424" y="10044"/>
                  </a:lnTo>
                  <a:lnTo>
                    <a:pt x="2441" y="10060"/>
                  </a:lnTo>
                  <a:lnTo>
                    <a:pt x="2457" y="10077"/>
                  </a:lnTo>
                  <a:lnTo>
                    <a:pt x="2473" y="10094"/>
                  </a:lnTo>
                  <a:lnTo>
                    <a:pt x="2488" y="10112"/>
                  </a:lnTo>
                  <a:lnTo>
                    <a:pt x="2503" y="10131"/>
                  </a:lnTo>
                  <a:lnTo>
                    <a:pt x="2518" y="10152"/>
                  </a:lnTo>
                  <a:lnTo>
                    <a:pt x="2531" y="10172"/>
                  </a:lnTo>
                  <a:lnTo>
                    <a:pt x="2544" y="10193"/>
                  </a:lnTo>
                  <a:lnTo>
                    <a:pt x="2556" y="10214"/>
                  </a:lnTo>
                  <a:lnTo>
                    <a:pt x="2569" y="10237"/>
                  </a:lnTo>
                  <a:lnTo>
                    <a:pt x="2580" y="10260"/>
                  </a:lnTo>
                  <a:lnTo>
                    <a:pt x="2590" y="10283"/>
                  </a:lnTo>
                  <a:lnTo>
                    <a:pt x="2601" y="10308"/>
                  </a:lnTo>
                  <a:lnTo>
                    <a:pt x="2609" y="10332"/>
                  </a:lnTo>
                  <a:lnTo>
                    <a:pt x="2618" y="10358"/>
                  </a:lnTo>
                  <a:lnTo>
                    <a:pt x="2626" y="10383"/>
                  </a:lnTo>
                  <a:lnTo>
                    <a:pt x="2634" y="10410"/>
                  </a:lnTo>
                  <a:lnTo>
                    <a:pt x="2640" y="10437"/>
                  </a:lnTo>
                  <a:lnTo>
                    <a:pt x="2645" y="10463"/>
                  </a:lnTo>
                  <a:lnTo>
                    <a:pt x="2651" y="10490"/>
                  </a:lnTo>
                  <a:lnTo>
                    <a:pt x="2655" y="10517"/>
                  </a:lnTo>
                  <a:lnTo>
                    <a:pt x="2638" y="10516"/>
                  </a:lnTo>
                  <a:lnTo>
                    <a:pt x="2621" y="10513"/>
                  </a:lnTo>
                  <a:lnTo>
                    <a:pt x="2602" y="10508"/>
                  </a:lnTo>
                  <a:lnTo>
                    <a:pt x="2583" y="10499"/>
                  </a:lnTo>
                  <a:lnTo>
                    <a:pt x="2564" y="10491"/>
                  </a:lnTo>
                  <a:lnTo>
                    <a:pt x="2544" y="10479"/>
                  </a:lnTo>
                  <a:lnTo>
                    <a:pt x="2524" y="10466"/>
                  </a:lnTo>
                  <a:lnTo>
                    <a:pt x="2504" y="10451"/>
                  </a:lnTo>
                  <a:lnTo>
                    <a:pt x="2484" y="10436"/>
                  </a:lnTo>
                  <a:lnTo>
                    <a:pt x="2464" y="10419"/>
                  </a:lnTo>
                  <a:lnTo>
                    <a:pt x="2443" y="10400"/>
                  </a:lnTo>
                  <a:lnTo>
                    <a:pt x="2423" y="10381"/>
                  </a:lnTo>
                  <a:lnTo>
                    <a:pt x="2403" y="10360"/>
                  </a:lnTo>
                  <a:lnTo>
                    <a:pt x="2384" y="10339"/>
                  </a:lnTo>
                  <a:lnTo>
                    <a:pt x="2366" y="10318"/>
                  </a:lnTo>
                  <a:lnTo>
                    <a:pt x="2347" y="10294"/>
                  </a:lnTo>
                  <a:lnTo>
                    <a:pt x="2330" y="10272"/>
                  </a:lnTo>
                  <a:lnTo>
                    <a:pt x="2313" y="10247"/>
                  </a:lnTo>
                  <a:lnTo>
                    <a:pt x="2297" y="10224"/>
                  </a:lnTo>
                  <a:lnTo>
                    <a:pt x="2282" y="10199"/>
                  </a:lnTo>
                  <a:lnTo>
                    <a:pt x="2268" y="10176"/>
                  </a:lnTo>
                  <a:lnTo>
                    <a:pt x="2255" y="10152"/>
                  </a:lnTo>
                  <a:lnTo>
                    <a:pt x="2245" y="10128"/>
                  </a:lnTo>
                  <a:lnTo>
                    <a:pt x="2234" y="10105"/>
                  </a:lnTo>
                  <a:lnTo>
                    <a:pt x="2226" y="10081"/>
                  </a:lnTo>
                  <a:lnTo>
                    <a:pt x="2218" y="10059"/>
                  </a:lnTo>
                  <a:lnTo>
                    <a:pt x="2213" y="10037"/>
                  </a:lnTo>
                  <a:lnTo>
                    <a:pt x="2210" y="10016"/>
                  </a:lnTo>
                  <a:lnTo>
                    <a:pt x="2207" y="9995"/>
                  </a:lnTo>
                  <a:lnTo>
                    <a:pt x="2207" y="9976"/>
                  </a:lnTo>
                  <a:lnTo>
                    <a:pt x="2208" y="9957"/>
                  </a:lnTo>
                  <a:lnTo>
                    <a:pt x="2213" y="9940"/>
                  </a:lnTo>
                  <a:close/>
                  <a:moveTo>
                    <a:pt x="9420" y="10335"/>
                  </a:moveTo>
                  <a:lnTo>
                    <a:pt x="9415" y="10315"/>
                  </a:lnTo>
                  <a:lnTo>
                    <a:pt x="9413" y="10296"/>
                  </a:lnTo>
                  <a:lnTo>
                    <a:pt x="9411" y="10276"/>
                  </a:lnTo>
                  <a:lnTo>
                    <a:pt x="9410" y="10255"/>
                  </a:lnTo>
                  <a:lnTo>
                    <a:pt x="9411" y="10234"/>
                  </a:lnTo>
                  <a:lnTo>
                    <a:pt x="9412" y="10211"/>
                  </a:lnTo>
                  <a:lnTo>
                    <a:pt x="9414" y="10189"/>
                  </a:lnTo>
                  <a:lnTo>
                    <a:pt x="9418" y="10167"/>
                  </a:lnTo>
                  <a:lnTo>
                    <a:pt x="9422" y="10144"/>
                  </a:lnTo>
                  <a:lnTo>
                    <a:pt x="9427" y="10121"/>
                  </a:lnTo>
                  <a:lnTo>
                    <a:pt x="9432" y="10097"/>
                  </a:lnTo>
                  <a:lnTo>
                    <a:pt x="9440" y="10074"/>
                  </a:lnTo>
                  <a:lnTo>
                    <a:pt x="9448" y="10051"/>
                  </a:lnTo>
                  <a:lnTo>
                    <a:pt x="9457" y="10027"/>
                  </a:lnTo>
                  <a:lnTo>
                    <a:pt x="9466" y="10004"/>
                  </a:lnTo>
                  <a:lnTo>
                    <a:pt x="9478" y="9982"/>
                  </a:lnTo>
                  <a:lnTo>
                    <a:pt x="9490" y="9958"/>
                  </a:lnTo>
                  <a:lnTo>
                    <a:pt x="9503" y="9936"/>
                  </a:lnTo>
                  <a:lnTo>
                    <a:pt x="9516" y="9914"/>
                  </a:lnTo>
                  <a:lnTo>
                    <a:pt x="9530" y="9891"/>
                  </a:lnTo>
                  <a:lnTo>
                    <a:pt x="9546" y="9869"/>
                  </a:lnTo>
                  <a:lnTo>
                    <a:pt x="9562" y="9848"/>
                  </a:lnTo>
                  <a:lnTo>
                    <a:pt x="9580" y="9827"/>
                  </a:lnTo>
                  <a:lnTo>
                    <a:pt x="9598" y="9807"/>
                  </a:lnTo>
                  <a:lnTo>
                    <a:pt x="9617" y="9788"/>
                  </a:lnTo>
                  <a:lnTo>
                    <a:pt x="9638" y="9769"/>
                  </a:lnTo>
                  <a:lnTo>
                    <a:pt x="9658" y="9752"/>
                  </a:lnTo>
                  <a:lnTo>
                    <a:pt x="9680" y="9734"/>
                  </a:lnTo>
                  <a:lnTo>
                    <a:pt x="9702" y="9718"/>
                  </a:lnTo>
                  <a:lnTo>
                    <a:pt x="9726" y="9703"/>
                  </a:lnTo>
                  <a:lnTo>
                    <a:pt x="9750" y="9688"/>
                  </a:lnTo>
                  <a:lnTo>
                    <a:pt x="9776" y="9675"/>
                  </a:lnTo>
                  <a:lnTo>
                    <a:pt x="9778" y="9699"/>
                  </a:lnTo>
                  <a:lnTo>
                    <a:pt x="9780" y="9722"/>
                  </a:lnTo>
                  <a:lnTo>
                    <a:pt x="9780" y="9747"/>
                  </a:lnTo>
                  <a:lnTo>
                    <a:pt x="9779" y="9772"/>
                  </a:lnTo>
                  <a:lnTo>
                    <a:pt x="9778" y="9797"/>
                  </a:lnTo>
                  <a:lnTo>
                    <a:pt x="9775" y="9822"/>
                  </a:lnTo>
                  <a:lnTo>
                    <a:pt x="9772" y="9848"/>
                  </a:lnTo>
                  <a:lnTo>
                    <a:pt x="9766" y="9873"/>
                  </a:lnTo>
                  <a:lnTo>
                    <a:pt x="9761" y="9899"/>
                  </a:lnTo>
                  <a:lnTo>
                    <a:pt x="9755" y="9923"/>
                  </a:lnTo>
                  <a:lnTo>
                    <a:pt x="9747" y="9949"/>
                  </a:lnTo>
                  <a:lnTo>
                    <a:pt x="9739" y="9974"/>
                  </a:lnTo>
                  <a:lnTo>
                    <a:pt x="9729" y="9999"/>
                  </a:lnTo>
                  <a:lnTo>
                    <a:pt x="9719" y="10024"/>
                  </a:lnTo>
                  <a:lnTo>
                    <a:pt x="9709" y="10047"/>
                  </a:lnTo>
                  <a:lnTo>
                    <a:pt x="9697" y="10072"/>
                  </a:lnTo>
                  <a:lnTo>
                    <a:pt x="9684" y="10095"/>
                  </a:lnTo>
                  <a:lnTo>
                    <a:pt x="9671" y="10118"/>
                  </a:lnTo>
                  <a:lnTo>
                    <a:pt x="9657" y="10140"/>
                  </a:lnTo>
                  <a:lnTo>
                    <a:pt x="9642" y="10161"/>
                  </a:lnTo>
                  <a:lnTo>
                    <a:pt x="9627" y="10181"/>
                  </a:lnTo>
                  <a:lnTo>
                    <a:pt x="9611" y="10201"/>
                  </a:lnTo>
                  <a:lnTo>
                    <a:pt x="9594" y="10220"/>
                  </a:lnTo>
                  <a:lnTo>
                    <a:pt x="9577" y="10238"/>
                  </a:lnTo>
                  <a:lnTo>
                    <a:pt x="9559" y="10254"/>
                  </a:lnTo>
                  <a:lnTo>
                    <a:pt x="9541" y="10270"/>
                  </a:lnTo>
                  <a:lnTo>
                    <a:pt x="9522" y="10283"/>
                  </a:lnTo>
                  <a:lnTo>
                    <a:pt x="9503" y="10296"/>
                  </a:lnTo>
                  <a:lnTo>
                    <a:pt x="9482" y="10308"/>
                  </a:lnTo>
                  <a:lnTo>
                    <a:pt x="9462" y="10319"/>
                  </a:lnTo>
                  <a:lnTo>
                    <a:pt x="9441" y="10327"/>
                  </a:lnTo>
                  <a:lnTo>
                    <a:pt x="9420" y="10335"/>
                  </a:lnTo>
                  <a:close/>
                  <a:moveTo>
                    <a:pt x="1886" y="9655"/>
                  </a:moveTo>
                  <a:lnTo>
                    <a:pt x="1900" y="9670"/>
                  </a:lnTo>
                  <a:lnTo>
                    <a:pt x="1917" y="9689"/>
                  </a:lnTo>
                  <a:lnTo>
                    <a:pt x="1937" y="9712"/>
                  </a:lnTo>
                  <a:lnTo>
                    <a:pt x="1960" y="9737"/>
                  </a:lnTo>
                  <a:lnTo>
                    <a:pt x="1982" y="9767"/>
                  </a:lnTo>
                  <a:lnTo>
                    <a:pt x="2006" y="9798"/>
                  </a:lnTo>
                  <a:lnTo>
                    <a:pt x="2031" y="9833"/>
                  </a:lnTo>
                  <a:lnTo>
                    <a:pt x="2055" y="9869"/>
                  </a:lnTo>
                  <a:lnTo>
                    <a:pt x="2079" y="9906"/>
                  </a:lnTo>
                  <a:lnTo>
                    <a:pt x="2100" y="9945"/>
                  </a:lnTo>
                  <a:lnTo>
                    <a:pt x="2111" y="9966"/>
                  </a:lnTo>
                  <a:lnTo>
                    <a:pt x="2120" y="9986"/>
                  </a:lnTo>
                  <a:lnTo>
                    <a:pt x="2130" y="10007"/>
                  </a:lnTo>
                  <a:lnTo>
                    <a:pt x="2138" y="10027"/>
                  </a:lnTo>
                  <a:lnTo>
                    <a:pt x="2146" y="10049"/>
                  </a:lnTo>
                  <a:lnTo>
                    <a:pt x="2152" y="10069"/>
                  </a:lnTo>
                  <a:lnTo>
                    <a:pt x="2159" y="10090"/>
                  </a:lnTo>
                  <a:lnTo>
                    <a:pt x="2164" y="10110"/>
                  </a:lnTo>
                  <a:lnTo>
                    <a:pt x="2167" y="10131"/>
                  </a:lnTo>
                  <a:lnTo>
                    <a:pt x="2170" y="10152"/>
                  </a:lnTo>
                  <a:lnTo>
                    <a:pt x="2172" y="10172"/>
                  </a:lnTo>
                  <a:lnTo>
                    <a:pt x="2172" y="10192"/>
                  </a:lnTo>
                  <a:lnTo>
                    <a:pt x="2154" y="10189"/>
                  </a:lnTo>
                  <a:lnTo>
                    <a:pt x="2135" y="10184"/>
                  </a:lnTo>
                  <a:lnTo>
                    <a:pt x="2116" y="10176"/>
                  </a:lnTo>
                  <a:lnTo>
                    <a:pt x="2097" y="10168"/>
                  </a:lnTo>
                  <a:lnTo>
                    <a:pt x="2078" y="10158"/>
                  </a:lnTo>
                  <a:lnTo>
                    <a:pt x="2058" y="10147"/>
                  </a:lnTo>
                  <a:lnTo>
                    <a:pt x="2038" y="10135"/>
                  </a:lnTo>
                  <a:lnTo>
                    <a:pt x="2018" y="10121"/>
                  </a:lnTo>
                  <a:lnTo>
                    <a:pt x="1999" y="10107"/>
                  </a:lnTo>
                  <a:lnTo>
                    <a:pt x="1980" y="10091"/>
                  </a:lnTo>
                  <a:lnTo>
                    <a:pt x="1962" y="10075"/>
                  </a:lnTo>
                  <a:lnTo>
                    <a:pt x="1944" y="10057"/>
                  </a:lnTo>
                  <a:lnTo>
                    <a:pt x="1927" y="10039"/>
                  </a:lnTo>
                  <a:lnTo>
                    <a:pt x="1910" y="10021"/>
                  </a:lnTo>
                  <a:lnTo>
                    <a:pt x="1895" y="10002"/>
                  </a:lnTo>
                  <a:lnTo>
                    <a:pt x="1880" y="9982"/>
                  </a:lnTo>
                  <a:lnTo>
                    <a:pt x="1867" y="9961"/>
                  </a:lnTo>
                  <a:lnTo>
                    <a:pt x="1856" y="9940"/>
                  </a:lnTo>
                  <a:lnTo>
                    <a:pt x="1845" y="9919"/>
                  </a:lnTo>
                  <a:lnTo>
                    <a:pt x="1835" y="9898"/>
                  </a:lnTo>
                  <a:lnTo>
                    <a:pt x="1828" y="9876"/>
                  </a:lnTo>
                  <a:lnTo>
                    <a:pt x="1823" y="9855"/>
                  </a:lnTo>
                  <a:lnTo>
                    <a:pt x="1818" y="9834"/>
                  </a:lnTo>
                  <a:lnTo>
                    <a:pt x="1817" y="9813"/>
                  </a:lnTo>
                  <a:lnTo>
                    <a:pt x="1817" y="9791"/>
                  </a:lnTo>
                  <a:lnTo>
                    <a:pt x="1819" y="9771"/>
                  </a:lnTo>
                  <a:lnTo>
                    <a:pt x="1824" y="9750"/>
                  </a:lnTo>
                  <a:lnTo>
                    <a:pt x="1831" y="9730"/>
                  </a:lnTo>
                  <a:lnTo>
                    <a:pt x="1841" y="9710"/>
                  </a:lnTo>
                  <a:lnTo>
                    <a:pt x="1853" y="9691"/>
                  </a:lnTo>
                  <a:lnTo>
                    <a:pt x="1868" y="9673"/>
                  </a:lnTo>
                  <a:lnTo>
                    <a:pt x="1886" y="9655"/>
                  </a:lnTo>
                  <a:close/>
                  <a:moveTo>
                    <a:pt x="8987" y="10112"/>
                  </a:moveTo>
                  <a:lnTo>
                    <a:pt x="8988" y="10086"/>
                  </a:lnTo>
                  <a:lnTo>
                    <a:pt x="8991" y="10060"/>
                  </a:lnTo>
                  <a:lnTo>
                    <a:pt x="8997" y="10036"/>
                  </a:lnTo>
                  <a:lnTo>
                    <a:pt x="9004" y="10011"/>
                  </a:lnTo>
                  <a:lnTo>
                    <a:pt x="9014" y="9989"/>
                  </a:lnTo>
                  <a:lnTo>
                    <a:pt x="9024" y="9967"/>
                  </a:lnTo>
                  <a:lnTo>
                    <a:pt x="9037" y="9944"/>
                  </a:lnTo>
                  <a:lnTo>
                    <a:pt x="9052" y="9924"/>
                  </a:lnTo>
                  <a:lnTo>
                    <a:pt x="9068" y="9904"/>
                  </a:lnTo>
                  <a:lnTo>
                    <a:pt x="9085" y="9885"/>
                  </a:lnTo>
                  <a:lnTo>
                    <a:pt x="9103" y="9866"/>
                  </a:lnTo>
                  <a:lnTo>
                    <a:pt x="9122" y="9849"/>
                  </a:lnTo>
                  <a:lnTo>
                    <a:pt x="9142" y="9832"/>
                  </a:lnTo>
                  <a:lnTo>
                    <a:pt x="9165" y="9816"/>
                  </a:lnTo>
                  <a:lnTo>
                    <a:pt x="9186" y="9801"/>
                  </a:lnTo>
                  <a:lnTo>
                    <a:pt x="9209" y="9787"/>
                  </a:lnTo>
                  <a:lnTo>
                    <a:pt x="9233" y="9773"/>
                  </a:lnTo>
                  <a:lnTo>
                    <a:pt x="9257" y="9761"/>
                  </a:lnTo>
                  <a:lnTo>
                    <a:pt x="9281" y="9750"/>
                  </a:lnTo>
                  <a:lnTo>
                    <a:pt x="9306" y="9739"/>
                  </a:lnTo>
                  <a:lnTo>
                    <a:pt x="9330" y="9730"/>
                  </a:lnTo>
                  <a:lnTo>
                    <a:pt x="9355" y="9721"/>
                  </a:lnTo>
                  <a:lnTo>
                    <a:pt x="9380" y="9713"/>
                  </a:lnTo>
                  <a:lnTo>
                    <a:pt x="9405" y="9706"/>
                  </a:lnTo>
                  <a:lnTo>
                    <a:pt x="9429" y="9700"/>
                  </a:lnTo>
                  <a:lnTo>
                    <a:pt x="9453" y="9695"/>
                  </a:lnTo>
                  <a:lnTo>
                    <a:pt x="9477" y="9691"/>
                  </a:lnTo>
                  <a:lnTo>
                    <a:pt x="9499" y="9688"/>
                  </a:lnTo>
                  <a:lnTo>
                    <a:pt x="9522" y="9686"/>
                  </a:lnTo>
                  <a:lnTo>
                    <a:pt x="9543" y="9685"/>
                  </a:lnTo>
                  <a:lnTo>
                    <a:pt x="9564" y="9684"/>
                  </a:lnTo>
                  <a:lnTo>
                    <a:pt x="9583" y="9685"/>
                  </a:lnTo>
                  <a:lnTo>
                    <a:pt x="9582" y="9703"/>
                  </a:lnTo>
                  <a:lnTo>
                    <a:pt x="9579" y="9722"/>
                  </a:lnTo>
                  <a:lnTo>
                    <a:pt x="9574" y="9740"/>
                  </a:lnTo>
                  <a:lnTo>
                    <a:pt x="9566" y="9759"/>
                  </a:lnTo>
                  <a:lnTo>
                    <a:pt x="9558" y="9778"/>
                  </a:lnTo>
                  <a:lnTo>
                    <a:pt x="9547" y="9797"/>
                  </a:lnTo>
                  <a:lnTo>
                    <a:pt x="9536" y="9816"/>
                  </a:lnTo>
                  <a:lnTo>
                    <a:pt x="9522" y="9835"/>
                  </a:lnTo>
                  <a:lnTo>
                    <a:pt x="9506" y="9853"/>
                  </a:lnTo>
                  <a:lnTo>
                    <a:pt x="9490" y="9872"/>
                  </a:lnTo>
                  <a:lnTo>
                    <a:pt x="9472" y="9890"/>
                  </a:lnTo>
                  <a:lnTo>
                    <a:pt x="9453" y="9907"/>
                  </a:lnTo>
                  <a:lnTo>
                    <a:pt x="9432" y="9925"/>
                  </a:lnTo>
                  <a:lnTo>
                    <a:pt x="9412" y="9942"/>
                  </a:lnTo>
                  <a:lnTo>
                    <a:pt x="9390" y="9958"/>
                  </a:lnTo>
                  <a:lnTo>
                    <a:pt x="9368" y="9974"/>
                  </a:lnTo>
                  <a:lnTo>
                    <a:pt x="9345" y="9990"/>
                  </a:lnTo>
                  <a:lnTo>
                    <a:pt x="9321" y="10005"/>
                  </a:lnTo>
                  <a:lnTo>
                    <a:pt x="9297" y="10019"/>
                  </a:lnTo>
                  <a:lnTo>
                    <a:pt x="9273" y="10033"/>
                  </a:lnTo>
                  <a:lnTo>
                    <a:pt x="9247" y="10044"/>
                  </a:lnTo>
                  <a:lnTo>
                    <a:pt x="9223" y="10056"/>
                  </a:lnTo>
                  <a:lnTo>
                    <a:pt x="9197" y="10067"/>
                  </a:lnTo>
                  <a:lnTo>
                    <a:pt x="9173" y="10076"/>
                  </a:lnTo>
                  <a:lnTo>
                    <a:pt x="9149" y="10086"/>
                  </a:lnTo>
                  <a:lnTo>
                    <a:pt x="9124" y="10093"/>
                  </a:lnTo>
                  <a:lnTo>
                    <a:pt x="9100" y="10100"/>
                  </a:lnTo>
                  <a:lnTo>
                    <a:pt x="9076" y="10105"/>
                  </a:lnTo>
                  <a:lnTo>
                    <a:pt x="9053" y="10108"/>
                  </a:lnTo>
                  <a:lnTo>
                    <a:pt x="9030" y="10111"/>
                  </a:lnTo>
                  <a:lnTo>
                    <a:pt x="9008" y="10112"/>
                  </a:lnTo>
                  <a:lnTo>
                    <a:pt x="8987" y="10112"/>
                  </a:lnTo>
                  <a:close/>
                  <a:moveTo>
                    <a:pt x="9799" y="9968"/>
                  </a:moveTo>
                  <a:lnTo>
                    <a:pt x="9800" y="9938"/>
                  </a:lnTo>
                  <a:lnTo>
                    <a:pt x="9801" y="9909"/>
                  </a:lnTo>
                  <a:lnTo>
                    <a:pt x="9803" y="9882"/>
                  </a:lnTo>
                  <a:lnTo>
                    <a:pt x="9806" y="9856"/>
                  </a:lnTo>
                  <a:lnTo>
                    <a:pt x="9809" y="9831"/>
                  </a:lnTo>
                  <a:lnTo>
                    <a:pt x="9813" y="9806"/>
                  </a:lnTo>
                  <a:lnTo>
                    <a:pt x="9818" y="9784"/>
                  </a:lnTo>
                  <a:lnTo>
                    <a:pt x="9824" y="9761"/>
                  </a:lnTo>
                  <a:lnTo>
                    <a:pt x="9830" y="9740"/>
                  </a:lnTo>
                  <a:lnTo>
                    <a:pt x="9836" y="9719"/>
                  </a:lnTo>
                  <a:lnTo>
                    <a:pt x="9844" y="9700"/>
                  </a:lnTo>
                  <a:lnTo>
                    <a:pt x="9852" y="9681"/>
                  </a:lnTo>
                  <a:lnTo>
                    <a:pt x="9861" y="9662"/>
                  </a:lnTo>
                  <a:lnTo>
                    <a:pt x="9870" y="9643"/>
                  </a:lnTo>
                  <a:lnTo>
                    <a:pt x="9880" y="9626"/>
                  </a:lnTo>
                  <a:lnTo>
                    <a:pt x="9891" y="9609"/>
                  </a:lnTo>
                  <a:lnTo>
                    <a:pt x="9901" y="9592"/>
                  </a:lnTo>
                  <a:lnTo>
                    <a:pt x="9914" y="9577"/>
                  </a:lnTo>
                  <a:lnTo>
                    <a:pt x="9926" y="9561"/>
                  </a:lnTo>
                  <a:lnTo>
                    <a:pt x="9938" y="9545"/>
                  </a:lnTo>
                  <a:lnTo>
                    <a:pt x="9966" y="9513"/>
                  </a:lnTo>
                  <a:lnTo>
                    <a:pt x="9996" y="9481"/>
                  </a:lnTo>
                  <a:lnTo>
                    <a:pt x="10061" y="9416"/>
                  </a:lnTo>
                  <a:lnTo>
                    <a:pt x="10133" y="9345"/>
                  </a:lnTo>
                  <a:lnTo>
                    <a:pt x="10142" y="9356"/>
                  </a:lnTo>
                  <a:lnTo>
                    <a:pt x="10149" y="9370"/>
                  </a:lnTo>
                  <a:lnTo>
                    <a:pt x="10153" y="9385"/>
                  </a:lnTo>
                  <a:lnTo>
                    <a:pt x="10156" y="9403"/>
                  </a:lnTo>
                  <a:lnTo>
                    <a:pt x="10157" y="9422"/>
                  </a:lnTo>
                  <a:lnTo>
                    <a:pt x="10156" y="9443"/>
                  </a:lnTo>
                  <a:lnTo>
                    <a:pt x="10153" y="9465"/>
                  </a:lnTo>
                  <a:lnTo>
                    <a:pt x="10149" y="9488"/>
                  </a:lnTo>
                  <a:lnTo>
                    <a:pt x="10143" y="9513"/>
                  </a:lnTo>
                  <a:lnTo>
                    <a:pt x="10136" y="9538"/>
                  </a:lnTo>
                  <a:lnTo>
                    <a:pt x="10127" y="9564"/>
                  </a:lnTo>
                  <a:lnTo>
                    <a:pt x="10117" y="9590"/>
                  </a:lnTo>
                  <a:lnTo>
                    <a:pt x="10106" y="9617"/>
                  </a:lnTo>
                  <a:lnTo>
                    <a:pt x="10094" y="9643"/>
                  </a:lnTo>
                  <a:lnTo>
                    <a:pt x="10081" y="9671"/>
                  </a:lnTo>
                  <a:lnTo>
                    <a:pt x="10067" y="9698"/>
                  </a:lnTo>
                  <a:lnTo>
                    <a:pt x="10052" y="9724"/>
                  </a:lnTo>
                  <a:lnTo>
                    <a:pt x="10036" y="9750"/>
                  </a:lnTo>
                  <a:lnTo>
                    <a:pt x="10020" y="9775"/>
                  </a:lnTo>
                  <a:lnTo>
                    <a:pt x="10003" y="9800"/>
                  </a:lnTo>
                  <a:lnTo>
                    <a:pt x="9986" y="9823"/>
                  </a:lnTo>
                  <a:lnTo>
                    <a:pt x="9969" y="9845"/>
                  </a:lnTo>
                  <a:lnTo>
                    <a:pt x="9952" y="9867"/>
                  </a:lnTo>
                  <a:lnTo>
                    <a:pt x="9934" y="9886"/>
                  </a:lnTo>
                  <a:lnTo>
                    <a:pt x="9916" y="9904"/>
                  </a:lnTo>
                  <a:lnTo>
                    <a:pt x="9899" y="9920"/>
                  </a:lnTo>
                  <a:lnTo>
                    <a:pt x="9881" y="9934"/>
                  </a:lnTo>
                  <a:lnTo>
                    <a:pt x="9864" y="9945"/>
                  </a:lnTo>
                  <a:lnTo>
                    <a:pt x="9847" y="9955"/>
                  </a:lnTo>
                  <a:lnTo>
                    <a:pt x="9831" y="9962"/>
                  </a:lnTo>
                  <a:lnTo>
                    <a:pt x="9815" y="9967"/>
                  </a:lnTo>
                  <a:lnTo>
                    <a:pt x="9799" y="9968"/>
                  </a:lnTo>
                  <a:close/>
                  <a:moveTo>
                    <a:pt x="2372" y="9907"/>
                  </a:moveTo>
                  <a:lnTo>
                    <a:pt x="2351" y="9904"/>
                  </a:lnTo>
                  <a:lnTo>
                    <a:pt x="2330" y="9900"/>
                  </a:lnTo>
                  <a:lnTo>
                    <a:pt x="2308" y="9894"/>
                  </a:lnTo>
                  <a:lnTo>
                    <a:pt x="2287" y="9888"/>
                  </a:lnTo>
                  <a:lnTo>
                    <a:pt x="2265" y="9881"/>
                  </a:lnTo>
                  <a:lnTo>
                    <a:pt x="2244" y="9872"/>
                  </a:lnTo>
                  <a:lnTo>
                    <a:pt x="2222" y="9862"/>
                  </a:lnTo>
                  <a:lnTo>
                    <a:pt x="2202" y="9853"/>
                  </a:lnTo>
                  <a:lnTo>
                    <a:pt x="2181" y="9842"/>
                  </a:lnTo>
                  <a:lnTo>
                    <a:pt x="2161" y="9831"/>
                  </a:lnTo>
                  <a:lnTo>
                    <a:pt x="2140" y="9819"/>
                  </a:lnTo>
                  <a:lnTo>
                    <a:pt x="2120" y="9806"/>
                  </a:lnTo>
                  <a:lnTo>
                    <a:pt x="2101" y="9793"/>
                  </a:lnTo>
                  <a:lnTo>
                    <a:pt x="2082" y="9780"/>
                  </a:lnTo>
                  <a:lnTo>
                    <a:pt x="2063" y="9766"/>
                  </a:lnTo>
                  <a:lnTo>
                    <a:pt x="2045" y="9752"/>
                  </a:lnTo>
                  <a:lnTo>
                    <a:pt x="2011" y="9723"/>
                  </a:lnTo>
                  <a:lnTo>
                    <a:pt x="1980" y="9695"/>
                  </a:lnTo>
                  <a:lnTo>
                    <a:pt x="1951" y="9666"/>
                  </a:lnTo>
                  <a:lnTo>
                    <a:pt x="1927" y="9638"/>
                  </a:lnTo>
                  <a:lnTo>
                    <a:pt x="1915" y="9624"/>
                  </a:lnTo>
                  <a:lnTo>
                    <a:pt x="1906" y="9612"/>
                  </a:lnTo>
                  <a:lnTo>
                    <a:pt x="1896" y="9599"/>
                  </a:lnTo>
                  <a:lnTo>
                    <a:pt x="1888" y="9587"/>
                  </a:lnTo>
                  <a:lnTo>
                    <a:pt x="1882" y="9575"/>
                  </a:lnTo>
                  <a:lnTo>
                    <a:pt x="1877" y="9565"/>
                  </a:lnTo>
                  <a:lnTo>
                    <a:pt x="1873" y="9555"/>
                  </a:lnTo>
                  <a:lnTo>
                    <a:pt x="1869" y="9546"/>
                  </a:lnTo>
                  <a:lnTo>
                    <a:pt x="1883" y="9546"/>
                  </a:lnTo>
                  <a:lnTo>
                    <a:pt x="1900" y="9546"/>
                  </a:lnTo>
                  <a:lnTo>
                    <a:pt x="1917" y="9547"/>
                  </a:lnTo>
                  <a:lnTo>
                    <a:pt x="1937" y="9548"/>
                  </a:lnTo>
                  <a:lnTo>
                    <a:pt x="1981" y="9552"/>
                  </a:lnTo>
                  <a:lnTo>
                    <a:pt x="2029" y="9558"/>
                  </a:lnTo>
                  <a:lnTo>
                    <a:pt x="2054" y="9564"/>
                  </a:lnTo>
                  <a:lnTo>
                    <a:pt x="2080" y="9569"/>
                  </a:lnTo>
                  <a:lnTo>
                    <a:pt x="2106" y="9574"/>
                  </a:lnTo>
                  <a:lnTo>
                    <a:pt x="2133" y="9582"/>
                  </a:lnTo>
                  <a:lnTo>
                    <a:pt x="2161" y="9589"/>
                  </a:lnTo>
                  <a:lnTo>
                    <a:pt x="2187" y="9598"/>
                  </a:lnTo>
                  <a:lnTo>
                    <a:pt x="2215" y="9606"/>
                  </a:lnTo>
                  <a:lnTo>
                    <a:pt x="2241" y="9617"/>
                  </a:lnTo>
                  <a:lnTo>
                    <a:pt x="2268" y="9628"/>
                  </a:lnTo>
                  <a:lnTo>
                    <a:pt x="2294" y="9639"/>
                  </a:lnTo>
                  <a:lnTo>
                    <a:pt x="2318" y="9652"/>
                  </a:lnTo>
                  <a:lnTo>
                    <a:pt x="2342" y="9665"/>
                  </a:lnTo>
                  <a:lnTo>
                    <a:pt x="2366" y="9680"/>
                  </a:lnTo>
                  <a:lnTo>
                    <a:pt x="2387" y="9696"/>
                  </a:lnTo>
                  <a:lnTo>
                    <a:pt x="2408" y="9712"/>
                  </a:lnTo>
                  <a:lnTo>
                    <a:pt x="2427" y="9729"/>
                  </a:lnTo>
                  <a:lnTo>
                    <a:pt x="2445" y="9748"/>
                  </a:lnTo>
                  <a:lnTo>
                    <a:pt x="2460" y="9767"/>
                  </a:lnTo>
                  <a:lnTo>
                    <a:pt x="2473" y="9787"/>
                  </a:lnTo>
                  <a:lnTo>
                    <a:pt x="2485" y="9809"/>
                  </a:lnTo>
                  <a:lnTo>
                    <a:pt x="2494" y="9832"/>
                  </a:lnTo>
                  <a:lnTo>
                    <a:pt x="2501" y="9856"/>
                  </a:lnTo>
                  <a:lnTo>
                    <a:pt x="2505" y="9881"/>
                  </a:lnTo>
                  <a:lnTo>
                    <a:pt x="2506" y="9907"/>
                  </a:lnTo>
                  <a:lnTo>
                    <a:pt x="2488" y="9907"/>
                  </a:lnTo>
                  <a:lnTo>
                    <a:pt x="2470" y="9907"/>
                  </a:lnTo>
                  <a:lnTo>
                    <a:pt x="2453" y="9907"/>
                  </a:lnTo>
                  <a:lnTo>
                    <a:pt x="2436" y="9907"/>
                  </a:lnTo>
                  <a:lnTo>
                    <a:pt x="2420" y="9907"/>
                  </a:lnTo>
                  <a:lnTo>
                    <a:pt x="2404" y="9907"/>
                  </a:lnTo>
                  <a:lnTo>
                    <a:pt x="2388" y="9907"/>
                  </a:lnTo>
                  <a:lnTo>
                    <a:pt x="2372" y="9907"/>
                  </a:lnTo>
                  <a:close/>
                  <a:moveTo>
                    <a:pt x="1659" y="9748"/>
                  </a:moveTo>
                  <a:lnTo>
                    <a:pt x="1643" y="9731"/>
                  </a:lnTo>
                  <a:lnTo>
                    <a:pt x="1626" y="9713"/>
                  </a:lnTo>
                  <a:lnTo>
                    <a:pt x="1611" y="9696"/>
                  </a:lnTo>
                  <a:lnTo>
                    <a:pt x="1596" y="9678"/>
                  </a:lnTo>
                  <a:lnTo>
                    <a:pt x="1582" y="9660"/>
                  </a:lnTo>
                  <a:lnTo>
                    <a:pt x="1570" y="9642"/>
                  </a:lnTo>
                  <a:lnTo>
                    <a:pt x="1557" y="9624"/>
                  </a:lnTo>
                  <a:lnTo>
                    <a:pt x="1545" y="9607"/>
                  </a:lnTo>
                  <a:lnTo>
                    <a:pt x="1533" y="9589"/>
                  </a:lnTo>
                  <a:lnTo>
                    <a:pt x="1523" y="9571"/>
                  </a:lnTo>
                  <a:lnTo>
                    <a:pt x="1513" y="9554"/>
                  </a:lnTo>
                  <a:lnTo>
                    <a:pt x="1504" y="9536"/>
                  </a:lnTo>
                  <a:lnTo>
                    <a:pt x="1487" y="9501"/>
                  </a:lnTo>
                  <a:lnTo>
                    <a:pt x="1473" y="9466"/>
                  </a:lnTo>
                  <a:lnTo>
                    <a:pt x="1460" y="9432"/>
                  </a:lnTo>
                  <a:lnTo>
                    <a:pt x="1450" y="9398"/>
                  </a:lnTo>
                  <a:lnTo>
                    <a:pt x="1442" y="9365"/>
                  </a:lnTo>
                  <a:lnTo>
                    <a:pt x="1436" y="9332"/>
                  </a:lnTo>
                  <a:lnTo>
                    <a:pt x="1430" y="9300"/>
                  </a:lnTo>
                  <a:lnTo>
                    <a:pt x="1427" y="9269"/>
                  </a:lnTo>
                  <a:lnTo>
                    <a:pt x="1425" y="9239"/>
                  </a:lnTo>
                  <a:lnTo>
                    <a:pt x="1424" y="9211"/>
                  </a:lnTo>
                  <a:lnTo>
                    <a:pt x="1427" y="9208"/>
                  </a:lnTo>
                  <a:lnTo>
                    <a:pt x="1430" y="9204"/>
                  </a:lnTo>
                  <a:lnTo>
                    <a:pt x="1433" y="9201"/>
                  </a:lnTo>
                  <a:lnTo>
                    <a:pt x="1437" y="9199"/>
                  </a:lnTo>
                  <a:lnTo>
                    <a:pt x="1440" y="9197"/>
                  </a:lnTo>
                  <a:lnTo>
                    <a:pt x="1443" y="9195"/>
                  </a:lnTo>
                  <a:lnTo>
                    <a:pt x="1446" y="9194"/>
                  </a:lnTo>
                  <a:lnTo>
                    <a:pt x="1449" y="9194"/>
                  </a:lnTo>
                  <a:lnTo>
                    <a:pt x="1467" y="9213"/>
                  </a:lnTo>
                  <a:lnTo>
                    <a:pt x="1492" y="9239"/>
                  </a:lnTo>
                  <a:lnTo>
                    <a:pt x="1522" y="9272"/>
                  </a:lnTo>
                  <a:lnTo>
                    <a:pt x="1556" y="9312"/>
                  </a:lnTo>
                  <a:lnTo>
                    <a:pt x="1591" y="9355"/>
                  </a:lnTo>
                  <a:lnTo>
                    <a:pt x="1627" y="9402"/>
                  </a:lnTo>
                  <a:lnTo>
                    <a:pt x="1644" y="9427"/>
                  </a:lnTo>
                  <a:lnTo>
                    <a:pt x="1661" y="9450"/>
                  </a:lnTo>
                  <a:lnTo>
                    <a:pt x="1677" y="9474"/>
                  </a:lnTo>
                  <a:lnTo>
                    <a:pt x="1693" y="9499"/>
                  </a:lnTo>
                  <a:lnTo>
                    <a:pt x="1707" y="9523"/>
                  </a:lnTo>
                  <a:lnTo>
                    <a:pt x="1721" y="9547"/>
                  </a:lnTo>
                  <a:lnTo>
                    <a:pt x="1732" y="9570"/>
                  </a:lnTo>
                  <a:lnTo>
                    <a:pt x="1742" y="9592"/>
                  </a:lnTo>
                  <a:lnTo>
                    <a:pt x="1750" y="9614"/>
                  </a:lnTo>
                  <a:lnTo>
                    <a:pt x="1756" y="9634"/>
                  </a:lnTo>
                  <a:lnTo>
                    <a:pt x="1760" y="9654"/>
                  </a:lnTo>
                  <a:lnTo>
                    <a:pt x="1761" y="9671"/>
                  </a:lnTo>
                  <a:lnTo>
                    <a:pt x="1760" y="9688"/>
                  </a:lnTo>
                  <a:lnTo>
                    <a:pt x="1756" y="9703"/>
                  </a:lnTo>
                  <a:lnTo>
                    <a:pt x="1748" y="9716"/>
                  </a:lnTo>
                  <a:lnTo>
                    <a:pt x="1738" y="9726"/>
                  </a:lnTo>
                  <a:lnTo>
                    <a:pt x="1724" y="9736"/>
                  </a:lnTo>
                  <a:lnTo>
                    <a:pt x="1706" y="9742"/>
                  </a:lnTo>
                  <a:lnTo>
                    <a:pt x="1684" y="9747"/>
                  </a:lnTo>
                  <a:lnTo>
                    <a:pt x="1659" y="9748"/>
                  </a:lnTo>
                  <a:close/>
                  <a:moveTo>
                    <a:pt x="10204" y="9495"/>
                  </a:moveTo>
                  <a:lnTo>
                    <a:pt x="10210" y="9452"/>
                  </a:lnTo>
                  <a:lnTo>
                    <a:pt x="10215" y="9411"/>
                  </a:lnTo>
                  <a:lnTo>
                    <a:pt x="10221" y="9371"/>
                  </a:lnTo>
                  <a:lnTo>
                    <a:pt x="10229" y="9334"/>
                  </a:lnTo>
                  <a:lnTo>
                    <a:pt x="10237" y="9298"/>
                  </a:lnTo>
                  <a:lnTo>
                    <a:pt x="10248" y="9264"/>
                  </a:lnTo>
                  <a:lnTo>
                    <a:pt x="10258" y="9231"/>
                  </a:lnTo>
                  <a:lnTo>
                    <a:pt x="10271" y="9199"/>
                  </a:lnTo>
                  <a:lnTo>
                    <a:pt x="10279" y="9184"/>
                  </a:lnTo>
                  <a:lnTo>
                    <a:pt x="10286" y="9169"/>
                  </a:lnTo>
                  <a:lnTo>
                    <a:pt x="10294" y="9156"/>
                  </a:lnTo>
                  <a:lnTo>
                    <a:pt x="10302" y="9141"/>
                  </a:lnTo>
                  <a:lnTo>
                    <a:pt x="10312" y="9127"/>
                  </a:lnTo>
                  <a:lnTo>
                    <a:pt x="10321" y="9114"/>
                  </a:lnTo>
                  <a:lnTo>
                    <a:pt x="10332" y="9100"/>
                  </a:lnTo>
                  <a:lnTo>
                    <a:pt x="10342" y="9087"/>
                  </a:lnTo>
                  <a:lnTo>
                    <a:pt x="10353" y="9075"/>
                  </a:lnTo>
                  <a:lnTo>
                    <a:pt x="10366" y="9062"/>
                  </a:lnTo>
                  <a:lnTo>
                    <a:pt x="10378" y="9050"/>
                  </a:lnTo>
                  <a:lnTo>
                    <a:pt x="10391" y="9039"/>
                  </a:lnTo>
                  <a:lnTo>
                    <a:pt x="10405" y="9027"/>
                  </a:lnTo>
                  <a:lnTo>
                    <a:pt x="10420" y="9015"/>
                  </a:lnTo>
                  <a:lnTo>
                    <a:pt x="10435" y="9003"/>
                  </a:lnTo>
                  <a:lnTo>
                    <a:pt x="10451" y="8993"/>
                  </a:lnTo>
                  <a:lnTo>
                    <a:pt x="10463" y="9010"/>
                  </a:lnTo>
                  <a:lnTo>
                    <a:pt x="10471" y="9028"/>
                  </a:lnTo>
                  <a:lnTo>
                    <a:pt x="10479" y="9046"/>
                  </a:lnTo>
                  <a:lnTo>
                    <a:pt x="10484" y="9065"/>
                  </a:lnTo>
                  <a:lnTo>
                    <a:pt x="10487" y="9085"/>
                  </a:lnTo>
                  <a:lnTo>
                    <a:pt x="10488" y="9106"/>
                  </a:lnTo>
                  <a:lnTo>
                    <a:pt x="10488" y="9126"/>
                  </a:lnTo>
                  <a:lnTo>
                    <a:pt x="10486" y="9146"/>
                  </a:lnTo>
                  <a:lnTo>
                    <a:pt x="10483" y="9167"/>
                  </a:lnTo>
                  <a:lnTo>
                    <a:pt x="10479" y="9188"/>
                  </a:lnTo>
                  <a:lnTo>
                    <a:pt x="10473" y="9210"/>
                  </a:lnTo>
                  <a:lnTo>
                    <a:pt x="10466" y="9230"/>
                  </a:lnTo>
                  <a:lnTo>
                    <a:pt x="10457" y="9251"/>
                  </a:lnTo>
                  <a:lnTo>
                    <a:pt x="10448" y="9271"/>
                  </a:lnTo>
                  <a:lnTo>
                    <a:pt x="10438" y="9292"/>
                  </a:lnTo>
                  <a:lnTo>
                    <a:pt x="10426" y="9311"/>
                  </a:lnTo>
                  <a:lnTo>
                    <a:pt x="10415" y="9330"/>
                  </a:lnTo>
                  <a:lnTo>
                    <a:pt x="10402" y="9348"/>
                  </a:lnTo>
                  <a:lnTo>
                    <a:pt x="10389" y="9366"/>
                  </a:lnTo>
                  <a:lnTo>
                    <a:pt x="10375" y="9383"/>
                  </a:lnTo>
                  <a:lnTo>
                    <a:pt x="10362" y="9399"/>
                  </a:lnTo>
                  <a:lnTo>
                    <a:pt x="10347" y="9415"/>
                  </a:lnTo>
                  <a:lnTo>
                    <a:pt x="10333" y="9429"/>
                  </a:lnTo>
                  <a:lnTo>
                    <a:pt x="10318" y="9441"/>
                  </a:lnTo>
                  <a:lnTo>
                    <a:pt x="10303" y="9453"/>
                  </a:lnTo>
                  <a:lnTo>
                    <a:pt x="10288" y="9464"/>
                  </a:lnTo>
                  <a:lnTo>
                    <a:pt x="10273" y="9473"/>
                  </a:lnTo>
                  <a:lnTo>
                    <a:pt x="10258" y="9481"/>
                  </a:lnTo>
                  <a:lnTo>
                    <a:pt x="10245" y="9487"/>
                  </a:lnTo>
                  <a:lnTo>
                    <a:pt x="10231" y="9491"/>
                  </a:lnTo>
                  <a:lnTo>
                    <a:pt x="10217" y="9494"/>
                  </a:lnTo>
                  <a:lnTo>
                    <a:pt x="10204" y="9495"/>
                  </a:lnTo>
                  <a:close/>
                  <a:moveTo>
                    <a:pt x="1554" y="9161"/>
                  </a:moveTo>
                  <a:lnTo>
                    <a:pt x="1606" y="9163"/>
                  </a:lnTo>
                  <a:lnTo>
                    <a:pt x="1654" y="9165"/>
                  </a:lnTo>
                  <a:lnTo>
                    <a:pt x="1699" y="9169"/>
                  </a:lnTo>
                  <a:lnTo>
                    <a:pt x="1742" y="9175"/>
                  </a:lnTo>
                  <a:lnTo>
                    <a:pt x="1762" y="9178"/>
                  </a:lnTo>
                  <a:lnTo>
                    <a:pt x="1782" y="9182"/>
                  </a:lnTo>
                  <a:lnTo>
                    <a:pt x="1801" y="9187"/>
                  </a:lnTo>
                  <a:lnTo>
                    <a:pt x="1819" y="9193"/>
                  </a:lnTo>
                  <a:lnTo>
                    <a:pt x="1837" y="9198"/>
                  </a:lnTo>
                  <a:lnTo>
                    <a:pt x="1854" y="9205"/>
                  </a:lnTo>
                  <a:lnTo>
                    <a:pt x="1871" y="9213"/>
                  </a:lnTo>
                  <a:lnTo>
                    <a:pt x="1887" y="9221"/>
                  </a:lnTo>
                  <a:lnTo>
                    <a:pt x="1903" y="9231"/>
                  </a:lnTo>
                  <a:lnTo>
                    <a:pt x="1918" y="9241"/>
                  </a:lnTo>
                  <a:lnTo>
                    <a:pt x="1933" y="9252"/>
                  </a:lnTo>
                  <a:lnTo>
                    <a:pt x="1948" y="9265"/>
                  </a:lnTo>
                  <a:lnTo>
                    <a:pt x="1962" y="9279"/>
                  </a:lnTo>
                  <a:lnTo>
                    <a:pt x="1976" y="9293"/>
                  </a:lnTo>
                  <a:lnTo>
                    <a:pt x="1989" y="9309"/>
                  </a:lnTo>
                  <a:lnTo>
                    <a:pt x="2002" y="9327"/>
                  </a:lnTo>
                  <a:lnTo>
                    <a:pt x="2015" y="9345"/>
                  </a:lnTo>
                  <a:lnTo>
                    <a:pt x="2028" y="9365"/>
                  </a:lnTo>
                  <a:lnTo>
                    <a:pt x="2041" y="9386"/>
                  </a:lnTo>
                  <a:lnTo>
                    <a:pt x="2053" y="9410"/>
                  </a:lnTo>
                  <a:lnTo>
                    <a:pt x="2065" y="9434"/>
                  </a:lnTo>
                  <a:lnTo>
                    <a:pt x="2077" y="9460"/>
                  </a:lnTo>
                  <a:lnTo>
                    <a:pt x="2088" y="9487"/>
                  </a:lnTo>
                  <a:lnTo>
                    <a:pt x="2100" y="9517"/>
                  </a:lnTo>
                  <a:lnTo>
                    <a:pt x="2090" y="9516"/>
                  </a:lnTo>
                  <a:lnTo>
                    <a:pt x="2073" y="9514"/>
                  </a:lnTo>
                  <a:lnTo>
                    <a:pt x="2051" y="9510"/>
                  </a:lnTo>
                  <a:lnTo>
                    <a:pt x="2024" y="9503"/>
                  </a:lnTo>
                  <a:lnTo>
                    <a:pt x="1992" y="9494"/>
                  </a:lnTo>
                  <a:lnTo>
                    <a:pt x="1955" y="9482"/>
                  </a:lnTo>
                  <a:lnTo>
                    <a:pt x="1936" y="9476"/>
                  </a:lnTo>
                  <a:lnTo>
                    <a:pt x="1917" y="9467"/>
                  </a:lnTo>
                  <a:lnTo>
                    <a:pt x="1897" y="9458"/>
                  </a:lnTo>
                  <a:lnTo>
                    <a:pt x="1876" y="9450"/>
                  </a:lnTo>
                  <a:lnTo>
                    <a:pt x="1854" y="9439"/>
                  </a:lnTo>
                  <a:lnTo>
                    <a:pt x="1833" y="9429"/>
                  </a:lnTo>
                  <a:lnTo>
                    <a:pt x="1811" y="9416"/>
                  </a:lnTo>
                  <a:lnTo>
                    <a:pt x="1790" y="9403"/>
                  </a:lnTo>
                  <a:lnTo>
                    <a:pt x="1767" y="9389"/>
                  </a:lnTo>
                  <a:lnTo>
                    <a:pt x="1746" y="9375"/>
                  </a:lnTo>
                  <a:lnTo>
                    <a:pt x="1725" y="9359"/>
                  </a:lnTo>
                  <a:lnTo>
                    <a:pt x="1704" y="9340"/>
                  </a:lnTo>
                  <a:lnTo>
                    <a:pt x="1682" y="9322"/>
                  </a:lnTo>
                  <a:lnTo>
                    <a:pt x="1662" y="9303"/>
                  </a:lnTo>
                  <a:lnTo>
                    <a:pt x="1642" y="9283"/>
                  </a:lnTo>
                  <a:lnTo>
                    <a:pt x="1623" y="9261"/>
                  </a:lnTo>
                  <a:lnTo>
                    <a:pt x="1604" y="9237"/>
                  </a:lnTo>
                  <a:lnTo>
                    <a:pt x="1587" y="9213"/>
                  </a:lnTo>
                  <a:lnTo>
                    <a:pt x="1570" y="9187"/>
                  </a:lnTo>
                  <a:lnTo>
                    <a:pt x="1554" y="9161"/>
                  </a:lnTo>
                  <a:close/>
                  <a:moveTo>
                    <a:pt x="5116" y="9403"/>
                  </a:moveTo>
                  <a:lnTo>
                    <a:pt x="5110" y="9398"/>
                  </a:lnTo>
                  <a:lnTo>
                    <a:pt x="5103" y="9393"/>
                  </a:lnTo>
                  <a:lnTo>
                    <a:pt x="5097" y="9387"/>
                  </a:lnTo>
                  <a:lnTo>
                    <a:pt x="5092" y="9384"/>
                  </a:lnTo>
                  <a:lnTo>
                    <a:pt x="5086" y="9380"/>
                  </a:lnTo>
                  <a:lnTo>
                    <a:pt x="5081" y="9377"/>
                  </a:lnTo>
                  <a:lnTo>
                    <a:pt x="5077" y="9373"/>
                  </a:lnTo>
                  <a:lnTo>
                    <a:pt x="5074" y="9370"/>
                  </a:lnTo>
                  <a:lnTo>
                    <a:pt x="5087" y="9359"/>
                  </a:lnTo>
                  <a:lnTo>
                    <a:pt x="5107" y="9347"/>
                  </a:lnTo>
                  <a:lnTo>
                    <a:pt x="5129" y="9336"/>
                  </a:lnTo>
                  <a:lnTo>
                    <a:pt x="5155" y="9326"/>
                  </a:lnTo>
                  <a:lnTo>
                    <a:pt x="5186" y="9315"/>
                  </a:lnTo>
                  <a:lnTo>
                    <a:pt x="5220" y="9305"/>
                  </a:lnTo>
                  <a:lnTo>
                    <a:pt x="5256" y="9296"/>
                  </a:lnTo>
                  <a:lnTo>
                    <a:pt x="5296" y="9286"/>
                  </a:lnTo>
                  <a:lnTo>
                    <a:pt x="5338" y="9278"/>
                  </a:lnTo>
                  <a:lnTo>
                    <a:pt x="5383" y="9268"/>
                  </a:lnTo>
                  <a:lnTo>
                    <a:pt x="5430" y="9261"/>
                  </a:lnTo>
                  <a:lnTo>
                    <a:pt x="5478" y="9252"/>
                  </a:lnTo>
                  <a:lnTo>
                    <a:pt x="5579" y="9237"/>
                  </a:lnTo>
                  <a:lnTo>
                    <a:pt x="5683" y="9224"/>
                  </a:lnTo>
                  <a:lnTo>
                    <a:pt x="5789" y="9211"/>
                  </a:lnTo>
                  <a:lnTo>
                    <a:pt x="5895" y="9199"/>
                  </a:lnTo>
                  <a:lnTo>
                    <a:pt x="5999" y="9188"/>
                  </a:lnTo>
                  <a:lnTo>
                    <a:pt x="6096" y="9179"/>
                  </a:lnTo>
                  <a:lnTo>
                    <a:pt x="6271" y="9163"/>
                  </a:lnTo>
                  <a:lnTo>
                    <a:pt x="6399" y="9152"/>
                  </a:lnTo>
                  <a:lnTo>
                    <a:pt x="6409" y="9143"/>
                  </a:lnTo>
                  <a:lnTo>
                    <a:pt x="6421" y="9135"/>
                  </a:lnTo>
                  <a:lnTo>
                    <a:pt x="6433" y="9129"/>
                  </a:lnTo>
                  <a:lnTo>
                    <a:pt x="6447" y="9124"/>
                  </a:lnTo>
                  <a:lnTo>
                    <a:pt x="6461" y="9118"/>
                  </a:lnTo>
                  <a:lnTo>
                    <a:pt x="6477" y="9115"/>
                  </a:lnTo>
                  <a:lnTo>
                    <a:pt x="6493" y="9111"/>
                  </a:lnTo>
                  <a:lnTo>
                    <a:pt x="6510" y="9108"/>
                  </a:lnTo>
                  <a:lnTo>
                    <a:pt x="6544" y="9101"/>
                  </a:lnTo>
                  <a:lnTo>
                    <a:pt x="6580" y="9095"/>
                  </a:lnTo>
                  <a:lnTo>
                    <a:pt x="6598" y="9092"/>
                  </a:lnTo>
                  <a:lnTo>
                    <a:pt x="6616" y="9087"/>
                  </a:lnTo>
                  <a:lnTo>
                    <a:pt x="6633" y="9082"/>
                  </a:lnTo>
                  <a:lnTo>
                    <a:pt x="6651" y="9077"/>
                  </a:lnTo>
                  <a:lnTo>
                    <a:pt x="6580" y="9079"/>
                  </a:lnTo>
                  <a:lnTo>
                    <a:pt x="6509" y="9082"/>
                  </a:lnTo>
                  <a:lnTo>
                    <a:pt x="6437" y="9085"/>
                  </a:lnTo>
                  <a:lnTo>
                    <a:pt x="6365" y="9091"/>
                  </a:lnTo>
                  <a:lnTo>
                    <a:pt x="6293" y="9097"/>
                  </a:lnTo>
                  <a:lnTo>
                    <a:pt x="6222" y="9103"/>
                  </a:lnTo>
                  <a:lnTo>
                    <a:pt x="6152" y="9110"/>
                  </a:lnTo>
                  <a:lnTo>
                    <a:pt x="6081" y="9117"/>
                  </a:lnTo>
                  <a:lnTo>
                    <a:pt x="5944" y="9132"/>
                  </a:lnTo>
                  <a:lnTo>
                    <a:pt x="5812" y="9148"/>
                  </a:lnTo>
                  <a:lnTo>
                    <a:pt x="5686" y="9163"/>
                  </a:lnTo>
                  <a:lnTo>
                    <a:pt x="5569" y="9177"/>
                  </a:lnTo>
                  <a:lnTo>
                    <a:pt x="5563" y="9171"/>
                  </a:lnTo>
                  <a:lnTo>
                    <a:pt x="5556" y="9166"/>
                  </a:lnTo>
                  <a:lnTo>
                    <a:pt x="5550" y="9161"/>
                  </a:lnTo>
                  <a:lnTo>
                    <a:pt x="5545" y="9157"/>
                  </a:lnTo>
                  <a:lnTo>
                    <a:pt x="5539" y="9153"/>
                  </a:lnTo>
                  <a:lnTo>
                    <a:pt x="5535" y="9150"/>
                  </a:lnTo>
                  <a:lnTo>
                    <a:pt x="5531" y="9147"/>
                  </a:lnTo>
                  <a:lnTo>
                    <a:pt x="5527" y="9144"/>
                  </a:lnTo>
                  <a:lnTo>
                    <a:pt x="5551" y="9129"/>
                  </a:lnTo>
                  <a:lnTo>
                    <a:pt x="5579" y="9116"/>
                  </a:lnTo>
                  <a:lnTo>
                    <a:pt x="5610" y="9103"/>
                  </a:lnTo>
                  <a:lnTo>
                    <a:pt x="5646" y="9093"/>
                  </a:lnTo>
                  <a:lnTo>
                    <a:pt x="5685" y="9082"/>
                  </a:lnTo>
                  <a:lnTo>
                    <a:pt x="5726" y="9073"/>
                  </a:lnTo>
                  <a:lnTo>
                    <a:pt x="5771" y="9063"/>
                  </a:lnTo>
                  <a:lnTo>
                    <a:pt x="5818" y="9055"/>
                  </a:lnTo>
                  <a:lnTo>
                    <a:pt x="5868" y="9047"/>
                  </a:lnTo>
                  <a:lnTo>
                    <a:pt x="5919" y="9040"/>
                  </a:lnTo>
                  <a:lnTo>
                    <a:pt x="5973" y="9032"/>
                  </a:lnTo>
                  <a:lnTo>
                    <a:pt x="6027" y="9026"/>
                  </a:lnTo>
                  <a:lnTo>
                    <a:pt x="6142" y="9013"/>
                  </a:lnTo>
                  <a:lnTo>
                    <a:pt x="6259" y="9002"/>
                  </a:lnTo>
                  <a:lnTo>
                    <a:pt x="6377" y="8991"/>
                  </a:lnTo>
                  <a:lnTo>
                    <a:pt x="6495" y="8979"/>
                  </a:lnTo>
                  <a:lnTo>
                    <a:pt x="6611" y="8966"/>
                  </a:lnTo>
                  <a:lnTo>
                    <a:pt x="6721" y="8952"/>
                  </a:lnTo>
                  <a:lnTo>
                    <a:pt x="6775" y="8945"/>
                  </a:lnTo>
                  <a:lnTo>
                    <a:pt x="6826" y="8938"/>
                  </a:lnTo>
                  <a:lnTo>
                    <a:pt x="6875" y="8929"/>
                  </a:lnTo>
                  <a:lnTo>
                    <a:pt x="6921" y="8919"/>
                  </a:lnTo>
                  <a:lnTo>
                    <a:pt x="6965" y="8910"/>
                  </a:lnTo>
                  <a:lnTo>
                    <a:pt x="7006" y="8899"/>
                  </a:lnTo>
                  <a:lnTo>
                    <a:pt x="7045" y="8888"/>
                  </a:lnTo>
                  <a:lnTo>
                    <a:pt x="7079" y="8875"/>
                  </a:lnTo>
                  <a:lnTo>
                    <a:pt x="7015" y="8876"/>
                  </a:lnTo>
                  <a:lnTo>
                    <a:pt x="6944" y="8879"/>
                  </a:lnTo>
                  <a:lnTo>
                    <a:pt x="6865" y="8884"/>
                  </a:lnTo>
                  <a:lnTo>
                    <a:pt x="6782" y="8890"/>
                  </a:lnTo>
                  <a:lnTo>
                    <a:pt x="6695" y="8898"/>
                  </a:lnTo>
                  <a:lnTo>
                    <a:pt x="6605" y="8907"/>
                  </a:lnTo>
                  <a:lnTo>
                    <a:pt x="6512" y="8916"/>
                  </a:lnTo>
                  <a:lnTo>
                    <a:pt x="6420" y="8926"/>
                  </a:lnTo>
                  <a:lnTo>
                    <a:pt x="6237" y="8947"/>
                  </a:lnTo>
                  <a:lnTo>
                    <a:pt x="6067" y="8968"/>
                  </a:lnTo>
                  <a:lnTo>
                    <a:pt x="5917" y="8988"/>
                  </a:lnTo>
                  <a:lnTo>
                    <a:pt x="5798" y="9002"/>
                  </a:lnTo>
                  <a:lnTo>
                    <a:pt x="5809" y="8995"/>
                  </a:lnTo>
                  <a:lnTo>
                    <a:pt x="5820" y="8988"/>
                  </a:lnTo>
                  <a:lnTo>
                    <a:pt x="5833" y="8980"/>
                  </a:lnTo>
                  <a:lnTo>
                    <a:pt x="5847" y="8974"/>
                  </a:lnTo>
                  <a:lnTo>
                    <a:pt x="5860" y="8968"/>
                  </a:lnTo>
                  <a:lnTo>
                    <a:pt x="5874" y="8962"/>
                  </a:lnTo>
                  <a:lnTo>
                    <a:pt x="5889" y="8957"/>
                  </a:lnTo>
                  <a:lnTo>
                    <a:pt x="5904" y="8952"/>
                  </a:lnTo>
                  <a:lnTo>
                    <a:pt x="5936" y="8944"/>
                  </a:lnTo>
                  <a:lnTo>
                    <a:pt x="5968" y="8937"/>
                  </a:lnTo>
                  <a:lnTo>
                    <a:pt x="6000" y="8930"/>
                  </a:lnTo>
                  <a:lnTo>
                    <a:pt x="6030" y="8925"/>
                  </a:lnTo>
                  <a:lnTo>
                    <a:pt x="6089" y="8917"/>
                  </a:lnTo>
                  <a:lnTo>
                    <a:pt x="6137" y="8911"/>
                  </a:lnTo>
                  <a:lnTo>
                    <a:pt x="6155" y="8909"/>
                  </a:lnTo>
                  <a:lnTo>
                    <a:pt x="6170" y="8906"/>
                  </a:lnTo>
                  <a:lnTo>
                    <a:pt x="6174" y="8905"/>
                  </a:lnTo>
                  <a:lnTo>
                    <a:pt x="6178" y="8904"/>
                  </a:lnTo>
                  <a:lnTo>
                    <a:pt x="6180" y="8901"/>
                  </a:lnTo>
                  <a:lnTo>
                    <a:pt x="6181" y="8900"/>
                  </a:lnTo>
                  <a:lnTo>
                    <a:pt x="6228" y="8896"/>
                  </a:lnTo>
                  <a:lnTo>
                    <a:pt x="6283" y="8891"/>
                  </a:lnTo>
                  <a:lnTo>
                    <a:pt x="6347" y="8883"/>
                  </a:lnTo>
                  <a:lnTo>
                    <a:pt x="6417" y="8875"/>
                  </a:lnTo>
                  <a:lnTo>
                    <a:pt x="6578" y="8854"/>
                  </a:lnTo>
                  <a:lnTo>
                    <a:pt x="6761" y="8829"/>
                  </a:lnTo>
                  <a:lnTo>
                    <a:pt x="7175" y="8770"/>
                  </a:lnTo>
                  <a:lnTo>
                    <a:pt x="7626" y="8704"/>
                  </a:lnTo>
                  <a:lnTo>
                    <a:pt x="7854" y="8670"/>
                  </a:lnTo>
                  <a:lnTo>
                    <a:pt x="8078" y="8638"/>
                  </a:lnTo>
                  <a:lnTo>
                    <a:pt x="8293" y="8608"/>
                  </a:lnTo>
                  <a:lnTo>
                    <a:pt x="8495" y="8580"/>
                  </a:lnTo>
                  <a:lnTo>
                    <a:pt x="8680" y="8557"/>
                  </a:lnTo>
                  <a:lnTo>
                    <a:pt x="8843" y="8538"/>
                  </a:lnTo>
                  <a:lnTo>
                    <a:pt x="8916" y="8530"/>
                  </a:lnTo>
                  <a:lnTo>
                    <a:pt x="8981" y="8524"/>
                  </a:lnTo>
                  <a:lnTo>
                    <a:pt x="9038" y="8520"/>
                  </a:lnTo>
                  <a:lnTo>
                    <a:pt x="9087" y="8517"/>
                  </a:lnTo>
                  <a:lnTo>
                    <a:pt x="9142" y="8545"/>
                  </a:lnTo>
                  <a:lnTo>
                    <a:pt x="9192" y="8570"/>
                  </a:lnTo>
                  <a:lnTo>
                    <a:pt x="9241" y="8594"/>
                  </a:lnTo>
                  <a:lnTo>
                    <a:pt x="9293" y="8621"/>
                  </a:lnTo>
                  <a:lnTo>
                    <a:pt x="9356" y="8651"/>
                  </a:lnTo>
                  <a:lnTo>
                    <a:pt x="9431" y="8686"/>
                  </a:lnTo>
                  <a:lnTo>
                    <a:pt x="9527" y="8728"/>
                  </a:lnTo>
                  <a:lnTo>
                    <a:pt x="9647" y="8779"/>
                  </a:lnTo>
                  <a:lnTo>
                    <a:pt x="9600" y="8788"/>
                  </a:lnTo>
                  <a:lnTo>
                    <a:pt x="9466" y="8808"/>
                  </a:lnTo>
                  <a:lnTo>
                    <a:pt x="9258" y="8839"/>
                  </a:lnTo>
                  <a:lnTo>
                    <a:pt x="8987" y="8877"/>
                  </a:lnTo>
                  <a:lnTo>
                    <a:pt x="8303" y="8974"/>
                  </a:lnTo>
                  <a:lnTo>
                    <a:pt x="7509" y="9084"/>
                  </a:lnTo>
                  <a:lnTo>
                    <a:pt x="6699" y="9196"/>
                  </a:lnTo>
                  <a:lnTo>
                    <a:pt x="5967" y="9295"/>
                  </a:lnTo>
                  <a:lnTo>
                    <a:pt x="5660" y="9336"/>
                  </a:lnTo>
                  <a:lnTo>
                    <a:pt x="5407" y="9368"/>
                  </a:lnTo>
                  <a:lnTo>
                    <a:pt x="5222" y="9392"/>
                  </a:lnTo>
                  <a:lnTo>
                    <a:pt x="5116" y="9403"/>
                  </a:lnTo>
                  <a:close/>
                  <a:moveTo>
                    <a:pt x="1315" y="9379"/>
                  </a:moveTo>
                  <a:lnTo>
                    <a:pt x="1291" y="9369"/>
                  </a:lnTo>
                  <a:lnTo>
                    <a:pt x="1269" y="9359"/>
                  </a:lnTo>
                  <a:lnTo>
                    <a:pt x="1248" y="9347"/>
                  </a:lnTo>
                  <a:lnTo>
                    <a:pt x="1229" y="9333"/>
                  </a:lnTo>
                  <a:lnTo>
                    <a:pt x="1212" y="9317"/>
                  </a:lnTo>
                  <a:lnTo>
                    <a:pt x="1196" y="9301"/>
                  </a:lnTo>
                  <a:lnTo>
                    <a:pt x="1183" y="9283"/>
                  </a:lnTo>
                  <a:lnTo>
                    <a:pt x="1170" y="9264"/>
                  </a:lnTo>
                  <a:lnTo>
                    <a:pt x="1158" y="9244"/>
                  </a:lnTo>
                  <a:lnTo>
                    <a:pt x="1147" y="9222"/>
                  </a:lnTo>
                  <a:lnTo>
                    <a:pt x="1139" y="9201"/>
                  </a:lnTo>
                  <a:lnTo>
                    <a:pt x="1132" y="9178"/>
                  </a:lnTo>
                  <a:lnTo>
                    <a:pt x="1125" y="9156"/>
                  </a:lnTo>
                  <a:lnTo>
                    <a:pt x="1119" y="9132"/>
                  </a:lnTo>
                  <a:lnTo>
                    <a:pt x="1115" y="9108"/>
                  </a:lnTo>
                  <a:lnTo>
                    <a:pt x="1111" y="9083"/>
                  </a:lnTo>
                  <a:lnTo>
                    <a:pt x="1108" y="9060"/>
                  </a:lnTo>
                  <a:lnTo>
                    <a:pt x="1106" y="9035"/>
                  </a:lnTo>
                  <a:lnTo>
                    <a:pt x="1104" y="9011"/>
                  </a:lnTo>
                  <a:lnTo>
                    <a:pt x="1103" y="8988"/>
                  </a:lnTo>
                  <a:lnTo>
                    <a:pt x="1103" y="8941"/>
                  </a:lnTo>
                  <a:lnTo>
                    <a:pt x="1104" y="8896"/>
                  </a:lnTo>
                  <a:lnTo>
                    <a:pt x="1109" y="8816"/>
                  </a:lnTo>
                  <a:lnTo>
                    <a:pt x="1115" y="8758"/>
                  </a:lnTo>
                  <a:lnTo>
                    <a:pt x="1118" y="8755"/>
                  </a:lnTo>
                  <a:lnTo>
                    <a:pt x="1122" y="8752"/>
                  </a:lnTo>
                  <a:lnTo>
                    <a:pt x="1126" y="8748"/>
                  </a:lnTo>
                  <a:lnTo>
                    <a:pt x="1132" y="8746"/>
                  </a:lnTo>
                  <a:lnTo>
                    <a:pt x="1138" y="8744"/>
                  </a:lnTo>
                  <a:lnTo>
                    <a:pt x="1143" y="8742"/>
                  </a:lnTo>
                  <a:lnTo>
                    <a:pt x="1150" y="8741"/>
                  </a:lnTo>
                  <a:lnTo>
                    <a:pt x="1156" y="8741"/>
                  </a:lnTo>
                  <a:lnTo>
                    <a:pt x="1166" y="8752"/>
                  </a:lnTo>
                  <a:lnTo>
                    <a:pt x="1176" y="8763"/>
                  </a:lnTo>
                  <a:lnTo>
                    <a:pt x="1186" y="8776"/>
                  </a:lnTo>
                  <a:lnTo>
                    <a:pt x="1194" y="8789"/>
                  </a:lnTo>
                  <a:lnTo>
                    <a:pt x="1204" y="8803"/>
                  </a:lnTo>
                  <a:lnTo>
                    <a:pt x="1212" y="8817"/>
                  </a:lnTo>
                  <a:lnTo>
                    <a:pt x="1221" y="8833"/>
                  </a:lnTo>
                  <a:lnTo>
                    <a:pt x="1228" y="8849"/>
                  </a:lnTo>
                  <a:lnTo>
                    <a:pt x="1244" y="8883"/>
                  </a:lnTo>
                  <a:lnTo>
                    <a:pt x="1259" y="8921"/>
                  </a:lnTo>
                  <a:lnTo>
                    <a:pt x="1272" y="8959"/>
                  </a:lnTo>
                  <a:lnTo>
                    <a:pt x="1285" y="9000"/>
                  </a:lnTo>
                  <a:lnTo>
                    <a:pt x="1296" y="9042"/>
                  </a:lnTo>
                  <a:lnTo>
                    <a:pt x="1308" y="9085"/>
                  </a:lnTo>
                  <a:lnTo>
                    <a:pt x="1318" y="9129"/>
                  </a:lnTo>
                  <a:lnTo>
                    <a:pt x="1327" y="9174"/>
                  </a:lnTo>
                  <a:lnTo>
                    <a:pt x="1336" y="9219"/>
                  </a:lnTo>
                  <a:lnTo>
                    <a:pt x="1343" y="9264"/>
                  </a:lnTo>
                  <a:lnTo>
                    <a:pt x="1351" y="9309"/>
                  </a:lnTo>
                  <a:lnTo>
                    <a:pt x="1357" y="9353"/>
                  </a:lnTo>
                  <a:lnTo>
                    <a:pt x="1351" y="9356"/>
                  </a:lnTo>
                  <a:lnTo>
                    <a:pt x="1345" y="9360"/>
                  </a:lnTo>
                  <a:lnTo>
                    <a:pt x="1339" y="9363"/>
                  </a:lnTo>
                  <a:lnTo>
                    <a:pt x="1334" y="9366"/>
                  </a:lnTo>
                  <a:lnTo>
                    <a:pt x="1328" y="9369"/>
                  </a:lnTo>
                  <a:lnTo>
                    <a:pt x="1323" y="9372"/>
                  </a:lnTo>
                  <a:lnTo>
                    <a:pt x="1319" y="9376"/>
                  </a:lnTo>
                  <a:lnTo>
                    <a:pt x="1315" y="9379"/>
                  </a:lnTo>
                  <a:close/>
                  <a:moveTo>
                    <a:pt x="9823" y="9208"/>
                  </a:moveTo>
                  <a:lnTo>
                    <a:pt x="9833" y="9185"/>
                  </a:lnTo>
                  <a:lnTo>
                    <a:pt x="9844" y="9166"/>
                  </a:lnTo>
                  <a:lnTo>
                    <a:pt x="9854" y="9148"/>
                  </a:lnTo>
                  <a:lnTo>
                    <a:pt x="9864" y="9132"/>
                  </a:lnTo>
                  <a:lnTo>
                    <a:pt x="9874" y="9117"/>
                  </a:lnTo>
                  <a:lnTo>
                    <a:pt x="9884" y="9104"/>
                  </a:lnTo>
                  <a:lnTo>
                    <a:pt x="9894" y="9094"/>
                  </a:lnTo>
                  <a:lnTo>
                    <a:pt x="9903" y="9083"/>
                  </a:lnTo>
                  <a:lnTo>
                    <a:pt x="9913" y="9076"/>
                  </a:lnTo>
                  <a:lnTo>
                    <a:pt x="9923" y="9068"/>
                  </a:lnTo>
                  <a:lnTo>
                    <a:pt x="9933" y="9062"/>
                  </a:lnTo>
                  <a:lnTo>
                    <a:pt x="9943" y="9058"/>
                  </a:lnTo>
                  <a:lnTo>
                    <a:pt x="9953" y="9053"/>
                  </a:lnTo>
                  <a:lnTo>
                    <a:pt x="9964" y="9050"/>
                  </a:lnTo>
                  <a:lnTo>
                    <a:pt x="9975" y="9048"/>
                  </a:lnTo>
                  <a:lnTo>
                    <a:pt x="9986" y="9046"/>
                  </a:lnTo>
                  <a:lnTo>
                    <a:pt x="10010" y="9045"/>
                  </a:lnTo>
                  <a:lnTo>
                    <a:pt x="10035" y="9045"/>
                  </a:lnTo>
                  <a:lnTo>
                    <a:pt x="10063" y="9047"/>
                  </a:lnTo>
                  <a:lnTo>
                    <a:pt x="10094" y="9048"/>
                  </a:lnTo>
                  <a:lnTo>
                    <a:pt x="10127" y="9049"/>
                  </a:lnTo>
                  <a:lnTo>
                    <a:pt x="10164" y="9049"/>
                  </a:lnTo>
                  <a:lnTo>
                    <a:pt x="10184" y="9049"/>
                  </a:lnTo>
                  <a:lnTo>
                    <a:pt x="10205" y="9047"/>
                  </a:lnTo>
                  <a:lnTo>
                    <a:pt x="10227" y="9046"/>
                  </a:lnTo>
                  <a:lnTo>
                    <a:pt x="10250" y="9043"/>
                  </a:lnTo>
                  <a:lnTo>
                    <a:pt x="10262" y="9056"/>
                  </a:lnTo>
                  <a:lnTo>
                    <a:pt x="10270" y="9069"/>
                  </a:lnTo>
                  <a:lnTo>
                    <a:pt x="10275" y="9082"/>
                  </a:lnTo>
                  <a:lnTo>
                    <a:pt x="10278" y="9096"/>
                  </a:lnTo>
                  <a:lnTo>
                    <a:pt x="10279" y="9110"/>
                  </a:lnTo>
                  <a:lnTo>
                    <a:pt x="10277" y="9124"/>
                  </a:lnTo>
                  <a:lnTo>
                    <a:pt x="10272" y="9137"/>
                  </a:lnTo>
                  <a:lnTo>
                    <a:pt x="10265" y="9150"/>
                  </a:lnTo>
                  <a:lnTo>
                    <a:pt x="10256" y="9164"/>
                  </a:lnTo>
                  <a:lnTo>
                    <a:pt x="10246" y="9177"/>
                  </a:lnTo>
                  <a:lnTo>
                    <a:pt x="10234" y="9188"/>
                  </a:lnTo>
                  <a:lnTo>
                    <a:pt x="10220" y="9200"/>
                  </a:lnTo>
                  <a:lnTo>
                    <a:pt x="10205" y="9212"/>
                  </a:lnTo>
                  <a:lnTo>
                    <a:pt x="10188" y="9222"/>
                  </a:lnTo>
                  <a:lnTo>
                    <a:pt x="10171" y="9232"/>
                  </a:lnTo>
                  <a:lnTo>
                    <a:pt x="10152" y="9241"/>
                  </a:lnTo>
                  <a:lnTo>
                    <a:pt x="10133" y="9249"/>
                  </a:lnTo>
                  <a:lnTo>
                    <a:pt x="10112" y="9257"/>
                  </a:lnTo>
                  <a:lnTo>
                    <a:pt x="10092" y="9262"/>
                  </a:lnTo>
                  <a:lnTo>
                    <a:pt x="10069" y="9267"/>
                  </a:lnTo>
                  <a:lnTo>
                    <a:pt x="10048" y="9270"/>
                  </a:lnTo>
                  <a:lnTo>
                    <a:pt x="10026" y="9274"/>
                  </a:lnTo>
                  <a:lnTo>
                    <a:pt x="10003" y="9275"/>
                  </a:lnTo>
                  <a:lnTo>
                    <a:pt x="9981" y="9274"/>
                  </a:lnTo>
                  <a:lnTo>
                    <a:pt x="9959" y="9271"/>
                  </a:lnTo>
                  <a:lnTo>
                    <a:pt x="9937" y="9268"/>
                  </a:lnTo>
                  <a:lnTo>
                    <a:pt x="9916" y="9263"/>
                  </a:lnTo>
                  <a:lnTo>
                    <a:pt x="9896" y="9255"/>
                  </a:lnTo>
                  <a:lnTo>
                    <a:pt x="9876" y="9246"/>
                  </a:lnTo>
                  <a:lnTo>
                    <a:pt x="9857" y="9235"/>
                  </a:lnTo>
                  <a:lnTo>
                    <a:pt x="9840" y="9222"/>
                  </a:lnTo>
                  <a:lnTo>
                    <a:pt x="9823" y="9208"/>
                  </a:lnTo>
                  <a:close/>
                  <a:moveTo>
                    <a:pt x="1583" y="9110"/>
                  </a:moveTo>
                  <a:lnTo>
                    <a:pt x="1545" y="9094"/>
                  </a:lnTo>
                  <a:lnTo>
                    <a:pt x="1509" y="9076"/>
                  </a:lnTo>
                  <a:lnTo>
                    <a:pt x="1475" y="9058"/>
                  </a:lnTo>
                  <a:lnTo>
                    <a:pt x="1443" y="9039"/>
                  </a:lnTo>
                  <a:lnTo>
                    <a:pt x="1428" y="9028"/>
                  </a:lnTo>
                  <a:lnTo>
                    <a:pt x="1413" y="9017"/>
                  </a:lnTo>
                  <a:lnTo>
                    <a:pt x="1398" y="9007"/>
                  </a:lnTo>
                  <a:lnTo>
                    <a:pt x="1386" y="8996"/>
                  </a:lnTo>
                  <a:lnTo>
                    <a:pt x="1373" y="8985"/>
                  </a:lnTo>
                  <a:lnTo>
                    <a:pt x="1360" y="8974"/>
                  </a:lnTo>
                  <a:lnTo>
                    <a:pt x="1348" y="8962"/>
                  </a:lnTo>
                  <a:lnTo>
                    <a:pt x="1338" y="8950"/>
                  </a:lnTo>
                  <a:lnTo>
                    <a:pt x="1327" y="8939"/>
                  </a:lnTo>
                  <a:lnTo>
                    <a:pt x="1317" y="8927"/>
                  </a:lnTo>
                  <a:lnTo>
                    <a:pt x="1308" y="8914"/>
                  </a:lnTo>
                  <a:lnTo>
                    <a:pt x="1300" y="8901"/>
                  </a:lnTo>
                  <a:lnTo>
                    <a:pt x="1291" y="8890"/>
                  </a:lnTo>
                  <a:lnTo>
                    <a:pt x="1284" y="8876"/>
                  </a:lnTo>
                  <a:lnTo>
                    <a:pt x="1277" y="8863"/>
                  </a:lnTo>
                  <a:lnTo>
                    <a:pt x="1271" y="8850"/>
                  </a:lnTo>
                  <a:lnTo>
                    <a:pt x="1265" y="8838"/>
                  </a:lnTo>
                  <a:lnTo>
                    <a:pt x="1261" y="8824"/>
                  </a:lnTo>
                  <a:lnTo>
                    <a:pt x="1257" y="8810"/>
                  </a:lnTo>
                  <a:lnTo>
                    <a:pt x="1254" y="8796"/>
                  </a:lnTo>
                  <a:lnTo>
                    <a:pt x="1252" y="8782"/>
                  </a:lnTo>
                  <a:lnTo>
                    <a:pt x="1250" y="8769"/>
                  </a:lnTo>
                  <a:lnTo>
                    <a:pt x="1248" y="8755"/>
                  </a:lnTo>
                  <a:lnTo>
                    <a:pt x="1248" y="8741"/>
                  </a:lnTo>
                  <a:lnTo>
                    <a:pt x="1267" y="8742"/>
                  </a:lnTo>
                  <a:lnTo>
                    <a:pt x="1294" y="8745"/>
                  </a:lnTo>
                  <a:lnTo>
                    <a:pt x="1328" y="8752"/>
                  </a:lnTo>
                  <a:lnTo>
                    <a:pt x="1368" y="8759"/>
                  </a:lnTo>
                  <a:lnTo>
                    <a:pt x="1411" y="8771"/>
                  </a:lnTo>
                  <a:lnTo>
                    <a:pt x="1458" y="8784"/>
                  </a:lnTo>
                  <a:lnTo>
                    <a:pt x="1481" y="8792"/>
                  </a:lnTo>
                  <a:lnTo>
                    <a:pt x="1505" y="8800"/>
                  </a:lnTo>
                  <a:lnTo>
                    <a:pt x="1528" y="8810"/>
                  </a:lnTo>
                  <a:lnTo>
                    <a:pt x="1551" y="8821"/>
                  </a:lnTo>
                  <a:lnTo>
                    <a:pt x="1574" y="8831"/>
                  </a:lnTo>
                  <a:lnTo>
                    <a:pt x="1596" y="8843"/>
                  </a:lnTo>
                  <a:lnTo>
                    <a:pt x="1617" y="8856"/>
                  </a:lnTo>
                  <a:lnTo>
                    <a:pt x="1638" y="8870"/>
                  </a:lnTo>
                  <a:lnTo>
                    <a:pt x="1657" y="8883"/>
                  </a:lnTo>
                  <a:lnTo>
                    <a:pt x="1675" y="8899"/>
                  </a:lnTo>
                  <a:lnTo>
                    <a:pt x="1691" y="8915"/>
                  </a:lnTo>
                  <a:lnTo>
                    <a:pt x="1705" y="8932"/>
                  </a:lnTo>
                  <a:lnTo>
                    <a:pt x="1717" y="8949"/>
                  </a:lnTo>
                  <a:lnTo>
                    <a:pt x="1728" y="8968"/>
                  </a:lnTo>
                  <a:lnTo>
                    <a:pt x="1735" y="8989"/>
                  </a:lnTo>
                  <a:lnTo>
                    <a:pt x="1741" y="9009"/>
                  </a:lnTo>
                  <a:lnTo>
                    <a:pt x="1744" y="9030"/>
                  </a:lnTo>
                  <a:lnTo>
                    <a:pt x="1744" y="9053"/>
                  </a:lnTo>
                  <a:lnTo>
                    <a:pt x="1741" y="9077"/>
                  </a:lnTo>
                  <a:lnTo>
                    <a:pt x="1734" y="9101"/>
                  </a:lnTo>
                  <a:lnTo>
                    <a:pt x="1716" y="9101"/>
                  </a:lnTo>
                  <a:lnTo>
                    <a:pt x="1697" y="9101"/>
                  </a:lnTo>
                  <a:lnTo>
                    <a:pt x="1678" y="9102"/>
                  </a:lnTo>
                  <a:lnTo>
                    <a:pt x="1659" y="9102"/>
                  </a:lnTo>
                  <a:lnTo>
                    <a:pt x="1641" y="9103"/>
                  </a:lnTo>
                  <a:lnTo>
                    <a:pt x="1622" y="9106"/>
                  </a:lnTo>
                  <a:lnTo>
                    <a:pt x="1603" y="9107"/>
                  </a:lnTo>
                  <a:lnTo>
                    <a:pt x="1583" y="9110"/>
                  </a:lnTo>
                  <a:close/>
                  <a:moveTo>
                    <a:pt x="10552" y="9068"/>
                  </a:moveTo>
                  <a:lnTo>
                    <a:pt x="10544" y="9043"/>
                  </a:lnTo>
                  <a:lnTo>
                    <a:pt x="10537" y="9018"/>
                  </a:lnTo>
                  <a:lnTo>
                    <a:pt x="10532" y="8995"/>
                  </a:lnTo>
                  <a:lnTo>
                    <a:pt x="10527" y="8973"/>
                  </a:lnTo>
                  <a:lnTo>
                    <a:pt x="10524" y="8951"/>
                  </a:lnTo>
                  <a:lnTo>
                    <a:pt x="10521" y="8931"/>
                  </a:lnTo>
                  <a:lnTo>
                    <a:pt x="10520" y="8911"/>
                  </a:lnTo>
                  <a:lnTo>
                    <a:pt x="10520" y="8892"/>
                  </a:lnTo>
                  <a:lnTo>
                    <a:pt x="10520" y="8874"/>
                  </a:lnTo>
                  <a:lnTo>
                    <a:pt x="10521" y="8856"/>
                  </a:lnTo>
                  <a:lnTo>
                    <a:pt x="10523" y="8840"/>
                  </a:lnTo>
                  <a:lnTo>
                    <a:pt x="10526" y="8823"/>
                  </a:lnTo>
                  <a:lnTo>
                    <a:pt x="10531" y="8807"/>
                  </a:lnTo>
                  <a:lnTo>
                    <a:pt x="10535" y="8792"/>
                  </a:lnTo>
                  <a:lnTo>
                    <a:pt x="10539" y="8776"/>
                  </a:lnTo>
                  <a:lnTo>
                    <a:pt x="10544" y="8762"/>
                  </a:lnTo>
                  <a:lnTo>
                    <a:pt x="10557" y="8733"/>
                  </a:lnTo>
                  <a:lnTo>
                    <a:pt x="10571" y="8706"/>
                  </a:lnTo>
                  <a:lnTo>
                    <a:pt x="10587" y="8678"/>
                  </a:lnTo>
                  <a:lnTo>
                    <a:pt x="10603" y="8651"/>
                  </a:lnTo>
                  <a:lnTo>
                    <a:pt x="10620" y="8622"/>
                  </a:lnTo>
                  <a:lnTo>
                    <a:pt x="10637" y="8593"/>
                  </a:lnTo>
                  <a:lnTo>
                    <a:pt x="10653" y="8563"/>
                  </a:lnTo>
                  <a:lnTo>
                    <a:pt x="10670" y="8531"/>
                  </a:lnTo>
                  <a:lnTo>
                    <a:pt x="10679" y="8531"/>
                  </a:lnTo>
                  <a:lnTo>
                    <a:pt x="10688" y="8531"/>
                  </a:lnTo>
                  <a:lnTo>
                    <a:pt x="10698" y="8531"/>
                  </a:lnTo>
                  <a:lnTo>
                    <a:pt x="10707" y="8531"/>
                  </a:lnTo>
                  <a:lnTo>
                    <a:pt x="10717" y="8531"/>
                  </a:lnTo>
                  <a:lnTo>
                    <a:pt x="10726" y="8531"/>
                  </a:lnTo>
                  <a:lnTo>
                    <a:pt x="10736" y="8531"/>
                  </a:lnTo>
                  <a:lnTo>
                    <a:pt x="10745" y="8531"/>
                  </a:lnTo>
                  <a:lnTo>
                    <a:pt x="10750" y="8542"/>
                  </a:lnTo>
                  <a:lnTo>
                    <a:pt x="10753" y="8554"/>
                  </a:lnTo>
                  <a:lnTo>
                    <a:pt x="10755" y="8567"/>
                  </a:lnTo>
                  <a:lnTo>
                    <a:pt x="10757" y="8580"/>
                  </a:lnTo>
                  <a:lnTo>
                    <a:pt x="10758" y="8594"/>
                  </a:lnTo>
                  <a:lnTo>
                    <a:pt x="10758" y="8609"/>
                  </a:lnTo>
                  <a:lnTo>
                    <a:pt x="10757" y="8625"/>
                  </a:lnTo>
                  <a:lnTo>
                    <a:pt x="10756" y="8642"/>
                  </a:lnTo>
                  <a:lnTo>
                    <a:pt x="10752" y="8677"/>
                  </a:lnTo>
                  <a:lnTo>
                    <a:pt x="10744" y="8713"/>
                  </a:lnTo>
                  <a:lnTo>
                    <a:pt x="10736" y="8752"/>
                  </a:lnTo>
                  <a:lnTo>
                    <a:pt x="10725" y="8790"/>
                  </a:lnTo>
                  <a:lnTo>
                    <a:pt x="10713" y="8829"/>
                  </a:lnTo>
                  <a:lnTo>
                    <a:pt x="10700" y="8867"/>
                  </a:lnTo>
                  <a:lnTo>
                    <a:pt x="10686" y="8906"/>
                  </a:lnTo>
                  <a:lnTo>
                    <a:pt x="10671" y="8943"/>
                  </a:lnTo>
                  <a:lnTo>
                    <a:pt x="10655" y="8978"/>
                  </a:lnTo>
                  <a:lnTo>
                    <a:pt x="10640" y="9011"/>
                  </a:lnTo>
                  <a:lnTo>
                    <a:pt x="10625" y="9041"/>
                  </a:lnTo>
                  <a:lnTo>
                    <a:pt x="10610" y="9068"/>
                  </a:lnTo>
                  <a:lnTo>
                    <a:pt x="10602" y="9068"/>
                  </a:lnTo>
                  <a:lnTo>
                    <a:pt x="10593" y="9068"/>
                  </a:lnTo>
                  <a:lnTo>
                    <a:pt x="10586" y="9068"/>
                  </a:lnTo>
                  <a:lnTo>
                    <a:pt x="10578" y="9068"/>
                  </a:lnTo>
                  <a:lnTo>
                    <a:pt x="10571" y="9068"/>
                  </a:lnTo>
                  <a:lnTo>
                    <a:pt x="10565" y="9068"/>
                  </a:lnTo>
                  <a:lnTo>
                    <a:pt x="10558" y="9068"/>
                  </a:lnTo>
                  <a:lnTo>
                    <a:pt x="10552" y="9068"/>
                  </a:lnTo>
                  <a:close/>
                  <a:moveTo>
                    <a:pt x="10049" y="9000"/>
                  </a:moveTo>
                  <a:lnTo>
                    <a:pt x="10046" y="8998"/>
                  </a:lnTo>
                  <a:lnTo>
                    <a:pt x="10043" y="8995"/>
                  </a:lnTo>
                  <a:lnTo>
                    <a:pt x="10039" y="8992"/>
                  </a:lnTo>
                  <a:lnTo>
                    <a:pt x="10037" y="8989"/>
                  </a:lnTo>
                  <a:lnTo>
                    <a:pt x="10035" y="8985"/>
                  </a:lnTo>
                  <a:lnTo>
                    <a:pt x="10033" y="8982"/>
                  </a:lnTo>
                  <a:lnTo>
                    <a:pt x="10032" y="8979"/>
                  </a:lnTo>
                  <a:lnTo>
                    <a:pt x="10032" y="8976"/>
                  </a:lnTo>
                  <a:lnTo>
                    <a:pt x="10045" y="8957"/>
                  </a:lnTo>
                  <a:lnTo>
                    <a:pt x="10062" y="8934"/>
                  </a:lnTo>
                  <a:lnTo>
                    <a:pt x="10085" y="8907"/>
                  </a:lnTo>
                  <a:lnTo>
                    <a:pt x="10112" y="8877"/>
                  </a:lnTo>
                  <a:lnTo>
                    <a:pt x="10142" y="8845"/>
                  </a:lnTo>
                  <a:lnTo>
                    <a:pt x="10174" y="8812"/>
                  </a:lnTo>
                  <a:lnTo>
                    <a:pt x="10210" y="8778"/>
                  </a:lnTo>
                  <a:lnTo>
                    <a:pt x="10246" y="8746"/>
                  </a:lnTo>
                  <a:lnTo>
                    <a:pt x="10283" y="8715"/>
                  </a:lnTo>
                  <a:lnTo>
                    <a:pt x="10320" y="8687"/>
                  </a:lnTo>
                  <a:lnTo>
                    <a:pt x="10339" y="8674"/>
                  </a:lnTo>
                  <a:lnTo>
                    <a:pt x="10357" y="8662"/>
                  </a:lnTo>
                  <a:lnTo>
                    <a:pt x="10375" y="8652"/>
                  </a:lnTo>
                  <a:lnTo>
                    <a:pt x="10392" y="8642"/>
                  </a:lnTo>
                  <a:lnTo>
                    <a:pt x="10411" y="8634"/>
                  </a:lnTo>
                  <a:lnTo>
                    <a:pt x="10426" y="8627"/>
                  </a:lnTo>
                  <a:lnTo>
                    <a:pt x="10442" y="8622"/>
                  </a:lnTo>
                  <a:lnTo>
                    <a:pt x="10458" y="8619"/>
                  </a:lnTo>
                  <a:lnTo>
                    <a:pt x="10472" y="8617"/>
                  </a:lnTo>
                  <a:lnTo>
                    <a:pt x="10486" y="8617"/>
                  </a:lnTo>
                  <a:lnTo>
                    <a:pt x="10499" y="8619"/>
                  </a:lnTo>
                  <a:lnTo>
                    <a:pt x="10510" y="8623"/>
                  </a:lnTo>
                  <a:lnTo>
                    <a:pt x="10509" y="8651"/>
                  </a:lnTo>
                  <a:lnTo>
                    <a:pt x="10507" y="8675"/>
                  </a:lnTo>
                  <a:lnTo>
                    <a:pt x="10504" y="8699"/>
                  </a:lnTo>
                  <a:lnTo>
                    <a:pt x="10499" y="8722"/>
                  </a:lnTo>
                  <a:lnTo>
                    <a:pt x="10493" y="8743"/>
                  </a:lnTo>
                  <a:lnTo>
                    <a:pt x="10486" y="8763"/>
                  </a:lnTo>
                  <a:lnTo>
                    <a:pt x="10477" y="8782"/>
                  </a:lnTo>
                  <a:lnTo>
                    <a:pt x="10469" y="8800"/>
                  </a:lnTo>
                  <a:lnTo>
                    <a:pt x="10458" y="8817"/>
                  </a:lnTo>
                  <a:lnTo>
                    <a:pt x="10447" y="8832"/>
                  </a:lnTo>
                  <a:lnTo>
                    <a:pt x="10435" y="8847"/>
                  </a:lnTo>
                  <a:lnTo>
                    <a:pt x="10421" y="8861"/>
                  </a:lnTo>
                  <a:lnTo>
                    <a:pt x="10407" y="8874"/>
                  </a:lnTo>
                  <a:lnTo>
                    <a:pt x="10392" y="8885"/>
                  </a:lnTo>
                  <a:lnTo>
                    <a:pt x="10378" y="8896"/>
                  </a:lnTo>
                  <a:lnTo>
                    <a:pt x="10362" y="8907"/>
                  </a:lnTo>
                  <a:lnTo>
                    <a:pt x="10345" y="8916"/>
                  </a:lnTo>
                  <a:lnTo>
                    <a:pt x="10327" y="8925"/>
                  </a:lnTo>
                  <a:lnTo>
                    <a:pt x="10310" y="8933"/>
                  </a:lnTo>
                  <a:lnTo>
                    <a:pt x="10290" y="8941"/>
                  </a:lnTo>
                  <a:lnTo>
                    <a:pt x="10271" y="8947"/>
                  </a:lnTo>
                  <a:lnTo>
                    <a:pt x="10252" y="8954"/>
                  </a:lnTo>
                  <a:lnTo>
                    <a:pt x="10233" y="8960"/>
                  </a:lnTo>
                  <a:lnTo>
                    <a:pt x="10213" y="8965"/>
                  </a:lnTo>
                  <a:lnTo>
                    <a:pt x="10172" y="8976"/>
                  </a:lnTo>
                  <a:lnTo>
                    <a:pt x="10131" y="8984"/>
                  </a:lnTo>
                  <a:lnTo>
                    <a:pt x="10089" y="8993"/>
                  </a:lnTo>
                  <a:lnTo>
                    <a:pt x="10049" y="9000"/>
                  </a:lnTo>
                  <a:close/>
                  <a:moveTo>
                    <a:pt x="5460" y="8909"/>
                  </a:moveTo>
                  <a:lnTo>
                    <a:pt x="5315" y="8817"/>
                  </a:lnTo>
                  <a:lnTo>
                    <a:pt x="5187" y="8726"/>
                  </a:lnTo>
                  <a:lnTo>
                    <a:pt x="5077" y="8637"/>
                  </a:lnTo>
                  <a:lnTo>
                    <a:pt x="4982" y="8548"/>
                  </a:lnTo>
                  <a:lnTo>
                    <a:pt x="4904" y="8461"/>
                  </a:lnTo>
                  <a:lnTo>
                    <a:pt x="4838" y="8376"/>
                  </a:lnTo>
                  <a:lnTo>
                    <a:pt x="4786" y="8292"/>
                  </a:lnTo>
                  <a:lnTo>
                    <a:pt x="4746" y="8210"/>
                  </a:lnTo>
                  <a:lnTo>
                    <a:pt x="4717" y="8130"/>
                  </a:lnTo>
                  <a:lnTo>
                    <a:pt x="4700" y="8051"/>
                  </a:lnTo>
                  <a:lnTo>
                    <a:pt x="4693" y="7974"/>
                  </a:lnTo>
                  <a:lnTo>
                    <a:pt x="4695" y="7900"/>
                  </a:lnTo>
                  <a:lnTo>
                    <a:pt x="4705" y="7829"/>
                  </a:lnTo>
                  <a:lnTo>
                    <a:pt x="4722" y="7760"/>
                  </a:lnTo>
                  <a:lnTo>
                    <a:pt x="4745" y="7693"/>
                  </a:lnTo>
                  <a:lnTo>
                    <a:pt x="4775" y="7628"/>
                  </a:lnTo>
                  <a:lnTo>
                    <a:pt x="4809" y="7567"/>
                  </a:lnTo>
                  <a:lnTo>
                    <a:pt x="4847" y="7509"/>
                  </a:lnTo>
                  <a:lnTo>
                    <a:pt x="4888" y="7453"/>
                  </a:lnTo>
                  <a:lnTo>
                    <a:pt x="4931" y="7401"/>
                  </a:lnTo>
                  <a:lnTo>
                    <a:pt x="4976" y="7352"/>
                  </a:lnTo>
                  <a:lnTo>
                    <a:pt x="5020" y="7307"/>
                  </a:lnTo>
                  <a:lnTo>
                    <a:pt x="5065" y="7265"/>
                  </a:lnTo>
                  <a:lnTo>
                    <a:pt x="5109" y="7227"/>
                  </a:lnTo>
                  <a:lnTo>
                    <a:pt x="5252" y="7114"/>
                  </a:lnTo>
                  <a:lnTo>
                    <a:pt x="5309" y="7071"/>
                  </a:lnTo>
                  <a:lnTo>
                    <a:pt x="5265" y="7085"/>
                  </a:lnTo>
                  <a:lnTo>
                    <a:pt x="5224" y="7098"/>
                  </a:lnTo>
                  <a:lnTo>
                    <a:pt x="5182" y="7114"/>
                  </a:lnTo>
                  <a:lnTo>
                    <a:pt x="5143" y="7130"/>
                  </a:lnTo>
                  <a:lnTo>
                    <a:pt x="5104" y="7148"/>
                  </a:lnTo>
                  <a:lnTo>
                    <a:pt x="5066" y="7167"/>
                  </a:lnTo>
                  <a:lnTo>
                    <a:pt x="5030" y="7189"/>
                  </a:lnTo>
                  <a:lnTo>
                    <a:pt x="4996" y="7210"/>
                  </a:lnTo>
                  <a:lnTo>
                    <a:pt x="4962" y="7232"/>
                  </a:lnTo>
                  <a:lnTo>
                    <a:pt x="4929" y="7257"/>
                  </a:lnTo>
                  <a:lnTo>
                    <a:pt x="4898" y="7282"/>
                  </a:lnTo>
                  <a:lnTo>
                    <a:pt x="4867" y="7308"/>
                  </a:lnTo>
                  <a:lnTo>
                    <a:pt x="4839" y="7335"/>
                  </a:lnTo>
                  <a:lnTo>
                    <a:pt x="4811" y="7364"/>
                  </a:lnTo>
                  <a:lnTo>
                    <a:pt x="4783" y="7393"/>
                  </a:lnTo>
                  <a:lnTo>
                    <a:pt x="4758" y="7424"/>
                  </a:lnTo>
                  <a:lnTo>
                    <a:pt x="4733" y="7455"/>
                  </a:lnTo>
                  <a:lnTo>
                    <a:pt x="4711" y="7487"/>
                  </a:lnTo>
                  <a:lnTo>
                    <a:pt x="4689" y="7520"/>
                  </a:lnTo>
                  <a:lnTo>
                    <a:pt x="4667" y="7556"/>
                  </a:lnTo>
                  <a:lnTo>
                    <a:pt x="4647" y="7591"/>
                  </a:lnTo>
                  <a:lnTo>
                    <a:pt x="4629" y="7627"/>
                  </a:lnTo>
                  <a:lnTo>
                    <a:pt x="4611" y="7664"/>
                  </a:lnTo>
                  <a:lnTo>
                    <a:pt x="4595" y="7702"/>
                  </a:lnTo>
                  <a:lnTo>
                    <a:pt x="4579" y="7740"/>
                  </a:lnTo>
                  <a:lnTo>
                    <a:pt x="4565" y="7781"/>
                  </a:lnTo>
                  <a:lnTo>
                    <a:pt x="4553" y="7821"/>
                  </a:lnTo>
                  <a:lnTo>
                    <a:pt x="4540" y="7863"/>
                  </a:lnTo>
                  <a:lnTo>
                    <a:pt x="4529" y="7905"/>
                  </a:lnTo>
                  <a:lnTo>
                    <a:pt x="4520" y="7948"/>
                  </a:lnTo>
                  <a:lnTo>
                    <a:pt x="4511" y="7991"/>
                  </a:lnTo>
                  <a:lnTo>
                    <a:pt x="4504" y="8036"/>
                  </a:lnTo>
                  <a:lnTo>
                    <a:pt x="4496" y="8035"/>
                  </a:lnTo>
                  <a:lnTo>
                    <a:pt x="4488" y="8034"/>
                  </a:lnTo>
                  <a:lnTo>
                    <a:pt x="4479" y="8032"/>
                  </a:lnTo>
                  <a:lnTo>
                    <a:pt x="4470" y="8031"/>
                  </a:lnTo>
                  <a:lnTo>
                    <a:pt x="4460" y="8029"/>
                  </a:lnTo>
                  <a:lnTo>
                    <a:pt x="4451" y="8029"/>
                  </a:lnTo>
                  <a:lnTo>
                    <a:pt x="4442" y="8029"/>
                  </a:lnTo>
                  <a:lnTo>
                    <a:pt x="4436" y="8031"/>
                  </a:lnTo>
                  <a:lnTo>
                    <a:pt x="4439" y="8008"/>
                  </a:lnTo>
                  <a:lnTo>
                    <a:pt x="4443" y="7984"/>
                  </a:lnTo>
                  <a:lnTo>
                    <a:pt x="4445" y="7961"/>
                  </a:lnTo>
                  <a:lnTo>
                    <a:pt x="4447" y="7936"/>
                  </a:lnTo>
                  <a:lnTo>
                    <a:pt x="4448" y="7912"/>
                  </a:lnTo>
                  <a:lnTo>
                    <a:pt x="4448" y="7888"/>
                  </a:lnTo>
                  <a:lnTo>
                    <a:pt x="4448" y="7864"/>
                  </a:lnTo>
                  <a:lnTo>
                    <a:pt x="4446" y="7840"/>
                  </a:lnTo>
                  <a:lnTo>
                    <a:pt x="4444" y="7817"/>
                  </a:lnTo>
                  <a:lnTo>
                    <a:pt x="4441" y="7795"/>
                  </a:lnTo>
                  <a:lnTo>
                    <a:pt x="4437" y="7772"/>
                  </a:lnTo>
                  <a:lnTo>
                    <a:pt x="4433" y="7751"/>
                  </a:lnTo>
                  <a:lnTo>
                    <a:pt x="4426" y="7731"/>
                  </a:lnTo>
                  <a:lnTo>
                    <a:pt x="4420" y="7712"/>
                  </a:lnTo>
                  <a:lnTo>
                    <a:pt x="4411" y="7693"/>
                  </a:lnTo>
                  <a:lnTo>
                    <a:pt x="4403" y="7676"/>
                  </a:lnTo>
                  <a:lnTo>
                    <a:pt x="4416" y="7662"/>
                  </a:lnTo>
                  <a:lnTo>
                    <a:pt x="4428" y="7647"/>
                  </a:lnTo>
                  <a:lnTo>
                    <a:pt x="4441" y="7631"/>
                  </a:lnTo>
                  <a:lnTo>
                    <a:pt x="4455" y="7614"/>
                  </a:lnTo>
                  <a:lnTo>
                    <a:pt x="4483" y="7577"/>
                  </a:lnTo>
                  <a:lnTo>
                    <a:pt x="4513" y="7534"/>
                  </a:lnTo>
                  <a:lnTo>
                    <a:pt x="4547" y="7489"/>
                  </a:lnTo>
                  <a:lnTo>
                    <a:pt x="4585" y="7439"/>
                  </a:lnTo>
                  <a:lnTo>
                    <a:pt x="4606" y="7413"/>
                  </a:lnTo>
                  <a:lnTo>
                    <a:pt x="4628" y="7386"/>
                  </a:lnTo>
                  <a:lnTo>
                    <a:pt x="4652" y="7359"/>
                  </a:lnTo>
                  <a:lnTo>
                    <a:pt x="4676" y="7330"/>
                  </a:lnTo>
                  <a:lnTo>
                    <a:pt x="4703" y="7301"/>
                  </a:lnTo>
                  <a:lnTo>
                    <a:pt x="4731" y="7273"/>
                  </a:lnTo>
                  <a:lnTo>
                    <a:pt x="4761" y="7243"/>
                  </a:lnTo>
                  <a:lnTo>
                    <a:pt x="4793" y="7212"/>
                  </a:lnTo>
                  <a:lnTo>
                    <a:pt x="4827" y="7181"/>
                  </a:lnTo>
                  <a:lnTo>
                    <a:pt x="4863" y="7150"/>
                  </a:lnTo>
                  <a:lnTo>
                    <a:pt x="4900" y="7119"/>
                  </a:lnTo>
                  <a:lnTo>
                    <a:pt x="4941" y="7087"/>
                  </a:lnTo>
                  <a:lnTo>
                    <a:pt x="4984" y="7055"/>
                  </a:lnTo>
                  <a:lnTo>
                    <a:pt x="5029" y="7023"/>
                  </a:lnTo>
                  <a:lnTo>
                    <a:pt x="5077" y="6991"/>
                  </a:lnTo>
                  <a:lnTo>
                    <a:pt x="5128" y="6958"/>
                  </a:lnTo>
                  <a:lnTo>
                    <a:pt x="5181" y="6925"/>
                  </a:lnTo>
                  <a:lnTo>
                    <a:pt x="5237" y="6893"/>
                  </a:lnTo>
                  <a:lnTo>
                    <a:pt x="5297" y="6860"/>
                  </a:lnTo>
                  <a:lnTo>
                    <a:pt x="5359" y="6828"/>
                  </a:lnTo>
                  <a:lnTo>
                    <a:pt x="5325" y="6837"/>
                  </a:lnTo>
                  <a:lnTo>
                    <a:pt x="5289" y="6846"/>
                  </a:lnTo>
                  <a:lnTo>
                    <a:pt x="5253" y="6856"/>
                  </a:lnTo>
                  <a:lnTo>
                    <a:pt x="5217" y="6868"/>
                  </a:lnTo>
                  <a:lnTo>
                    <a:pt x="5180" y="6879"/>
                  </a:lnTo>
                  <a:lnTo>
                    <a:pt x="5143" y="6892"/>
                  </a:lnTo>
                  <a:lnTo>
                    <a:pt x="5106" y="6907"/>
                  </a:lnTo>
                  <a:lnTo>
                    <a:pt x="5067" y="6922"/>
                  </a:lnTo>
                  <a:lnTo>
                    <a:pt x="5029" y="6938"/>
                  </a:lnTo>
                  <a:lnTo>
                    <a:pt x="4991" y="6956"/>
                  </a:lnTo>
                  <a:lnTo>
                    <a:pt x="4952" y="6974"/>
                  </a:lnTo>
                  <a:lnTo>
                    <a:pt x="4914" y="6994"/>
                  </a:lnTo>
                  <a:lnTo>
                    <a:pt x="4876" y="7015"/>
                  </a:lnTo>
                  <a:lnTo>
                    <a:pt x="4838" y="7039"/>
                  </a:lnTo>
                  <a:lnTo>
                    <a:pt x="4800" y="7062"/>
                  </a:lnTo>
                  <a:lnTo>
                    <a:pt x="4762" y="7088"/>
                  </a:lnTo>
                  <a:lnTo>
                    <a:pt x="4725" y="7114"/>
                  </a:lnTo>
                  <a:lnTo>
                    <a:pt x="4688" y="7143"/>
                  </a:lnTo>
                  <a:lnTo>
                    <a:pt x="4652" y="7173"/>
                  </a:lnTo>
                  <a:lnTo>
                    <a:pt x="4615" y="7205"/>
                  </a:lnTo>
                  <a:lnTo>
                    <a:pt x="4580" y="7238"/>
                  </a:lnTo>
                  <a:lnTo>
                    <a:pt x="4545" y="7273"/>
                  </a:lnTo>
                  <a:lnTo>
                    <a:pt x="4511" y="7310"/>
                  </a:lnTo>
                  <a:lnTo>
                    <a:pt x="4478" y="7348"/>
                  </a:lnTo>
                  <a:lnTo>
                    <a:pt x="4446" y="7389"/>
                  </a:lnTo>
                  <a:lnTo>
                    <a:pt x="4414" y="7431"/>
                  </a:lnTo>
                  <a:lnTo>
                    <a:pt x="4385" y="7475"/>
                  </a:lnTo>
                  <a:lnTo>
                    <a:pt x="4356" y="7520"/>
                  </a:lnTo>
                  <a:lnTo>
                    <a:pt x="4327" y="7569"/>
                  </a:lnTo>
                  <a:lnTo>
                    <a:pt x="4301" y="7619"/>
                  </a:lnTo>
                  <a:lnTo>
                    <a:pt x="4275" y="7671"/>
                  </a:lnTo>
                  <a:lnTo>
                    <a:pt x="4252" y="7726"/>
                  </a:lnTo>
                  <a:lnTo>
                    <a:pt x="4267" y="7635"/>
                  </a:lnTo>
                  <a:lnTo>
                    <a:pt x="4289" y="7550"/>
                  </a:lnTo>
                  <a:lnTo>
                    <a:pt x="4317" y="7469"/>
                  </a:lnTo>
                  <a:lnTo>
                    <a:pt x="4350" y="7395"/>
                  </a:lnTo>
                  <a:lnTo>
                    <a:pt x="4389" y="7325"/>
                  </a:lnTo>
                  <a:lnTo>
                    <a:pt x="4433" y="7259"/>
                  </a:lnTo>
                  <a:lnTo>
                    <a:pt x="4481" y="7197"/>
                  </a:lnTo>
                  <a:lnTo>
                    <a:pt x="4535" y="7140"/>
                  </a:lnTo>
                  <a:lnTo>
                    <a:pt x="4591" y="7087"/>
                  </a:lnTo>
                  <a:lnTo>
                    <a:pt x="4652" y="7038"/>
                  </a:lnTo>
                  <a:lnTo>
                    <a:pt x="4716" y="6992"/>
                  </a:lnTo>
                  <a:lnTo>
                    <a:pt x="4783" y="6950"/>
                  </a:lnTo>
                  <a:lnTo>
                    <a:pt x="4852" y="6910"/>
                  </a:lnTo>
                  <a:lnTo>
                    <a:pt x="4925" y="6875"/>
                  </a:lnTo>
                  <a:lnTo>
                    <a:pt x="4999" y="6841"/>
                  </a:lnTo>
                  <a:lnTo>
                    <a:pt x="5075" y="6811"/>
                  </a:lnTo>
                  <a:lnTo>
                    <a:pt x="5152" y="6783"/>
                  </a:lnTo>
                  <a:lnTo>
                    <a:pt x="5230" y="6757"/>
                  </a:lnTo>
                  <a:lnTo>
                    <a:pt x="5309" y="6734"/>
                  </a:lnTo>
                  <a:lnTo>
                    <a:pt x="5388" y="6712"/>
                  </a:lnTo>
                  <a:lnTo>
                    <a:pt x="5467" y="6692"/>
                  </a:lnTo>
                  <a:lnTo>
                    <a:pt x="5546" y="6674"/>
                  </a:lnTo>
                  <a:lnTo>
                    <a:pt x="5624" y="6657"/>
                  </a:lnTo>
                  <a:lnTo>
                    <a:pt x="5701" y="6641"/>
                  </a:lnTo>
                  <a:lnTo>
                    <a:pt x="5851" y="6611"/>
                  </a:lnTo>
                  <a:lnTo>
                    <a:pt x="5993" y="6585"/>
                  </a:lnTo>
                  <a:lnTo>
                    <a:pt x="6060" y="6572"/>
                  </a:lnTo>
                  <a:lnTo>
                    <a:pt x="6124" y="6559"/>
                  </a:lnTo>
                  <a:lnTo>
                    <a:pt x="6185" y="6546"/>
                  </a:lnTo>
                  <a:lnTo>
                    <a:pt x="6242" y="6533"/>
                  </a:lnTo>
                  <a:lnTo>
                    <a:pt x="6111" y="6537"/>
                  </a:lnTo>
                  <a:lnTo>
                    <a:pt x="5985" y="6546"/>
                  </a:lnTo>
                  <a:lnTo>
                    <a:pt x="5865" y="6556"/>
                  </a:lnTo>
                  <a:lnTo>
                    <a:pt x="5748" y="6569"/>
                  </a:lnTo>
                  <a:lnTo>
                    <a:pt x="5636" y="6584"/>
                  </a:lnTo>
                  <a:lnTo>
                    <a:pt x="5529" y="6602"/>
                  </a:lnTo>
                  <a:lnTo>
                    <a:pt x="5427" y="6622"/>
                  </a:lnTo>
                  <a:lnTo>
                    <a:pt x="5329" y="6644"/>
                  </a:lnTo>
                  <a:lnTo>
                    <a:pt x="5234" y="6668"/>
                  </a:lnTo>
                  <a:lnTo>
                    <a:pt x="5145" y="6694"/>
                  </a:lnTo>
                  <a:lnTo>
                    <a:pt x="5060" y="6721"/>
                  </a:lnTo>
                  <a:lnTo>
                    <a:pt x="4979" y="6751"/>
                  </a:lnTo>
                  <a:lnTo>
                    <a:pt x="4901" y="6782"/>
                  </a:lnTo>
                  <a:lnTo>
                    <a:pt x="4828" y="6813"/>
                  </a:lnTo>
                  <a:lnTo>
                    <a:pt x="4759" y="6847"/>
                  </a:lnTo>
                  <a:lnTo>
                    <a:pt x="4694" y="6881"/>
                  </a:lnTo>
                  <a:lnTo>
                    <a:pt x="4632" y="6918"/>
                  </a:lnTo>
                  <a:lnTo>
                    <a:pt x="4575" y="6954"/>
                  </a:lnTo>
                  <a:lnTo>
                    <a:pt x="4521" y="6992"/>
                  </a:lnTo>
                  <a:lnTo>
                    <a:pt x="4471" y="7030"/>
                  </a:lnTo>
                  <a:lnTo>
                    <a:pt x="4424" y="7069"/>
                  </a:lnTo>
                  <a:lnTo>
                    <a:pt x="4382" y="7109"/>
                  </a:lnTo>
                  <a:lnTo>
                    <a:pt x="4341" y="7148"/>
                  </a:lnTo>
                  <a:lnTo>
                    <a:pt x="4305" y="7189"/>
                  </a:lnTo>
                  <a:lnTo>
                    <a:pt x="4272" y="7229"/>
                  </a:lnTo>
                  <a:lnTo>
                    <a:pt x="4241" y="7270"/>
                  </a:lnTo>
                  <a:lnTo>
                    <a:pt x="4215" y="7310"/>
                  </a:lnTo>
                  <a:lnTo>
                    <a:pt x="4191" y="7350"/>
                  </a:lnTo>
                  <a:lnTo>
                    <a:pt x="4170" y="7390"/>
                  </a:lnTo>
                  <a:lnTo>
                    <a:pt x="4153" y="7430"/>
                  </a:lnTo>
                  <a:lnTo>
                    <a:pt x="4138" y="7469"/>
                  </a:lnTo>
                  <a:lnTo>
                    <a:pt x="4125" y="7508"/>
                  </a:lnTo>
                  <a:lnTo>
                    <a:pt x="4132" y="7402"/>
                  </a:lnTo>
                  <a:lnTo>
                    <a:pt x="4151" y="7305"/>
                  </a:lnTo>
                  <a:lnTo>
                    <a:pt x="4181" y="7214"/>
                  </a:lnTo>
                  <a:lnTo>
                    <a:pt x="4222" y="7130"/>
                  </a:lnTo>
                  <a:lnTo>
                    <a:pt x="4273" y="7052"/>
                  </a:lnTo>
                  <a:lnTo>
                    <a:pt x="4334" y="6979"/>
                  </a:lnTo>
                  <a:lnTo>
                    <a:pt x="4403" y="6913"/>
                  </a:lnTo>
                  <a:lnTo>
                    <a:pt x="4480" y="6853"/>
                  </a:lnTo>
                  <a:lnTo>
                    <a:pt x="4565" y="6797"/>
                  </a:lnTo>
                  <a:lnTo>
                    <a:pt x="4657" y="6746"/>
                  </a:lnTo>
                  <a:lnTo>
                    <a:pt x="4755" y="6701"/>
                  </a:lnTo>
                  <a:lnTo>
                    <a:pt x="4859" y="6660"/>
                  </a:lnTo>
                  <a:lnTo>
                    <a:pt x="4966" y="6623"/>
                  </a:lnTo>
                  <a:lnTo>
                    <a:pt x="5079" y="6591"/>
                  </a:lnTo>
                  <a:lnTo>
                    <a:pt x="5195" y="6563"/>
                  </a:lnTo>
                  <a:lnTo>
                    <a:pt x="5313" y="6537"/>
                  </a:lnTo>
                  <a:lnTo>
                    <a:pt x="5434" y="6516"/>
                  </a:lnTo>
                  <a:lnTo>
                    <a:pt x="5556" y="6498"/>
                  </a:lnTo>
                  <a:lnTo>
                    <a:pt x="5679" y="6482"/>
                  </a:lnTo>
                  <a:lnTo>
                    <a:pt x="5802" y="6469"/>
                  </a:lnTo>
                  <a:lnTo>
                    <a:pt x="5924" y="6458"/>
                  </a:lnTo>
                  <a:lnTo>
                    <a:pt x="6045" y="6450"/>
                  </a:lnTo>
                  <a:lnTo>
                    <a:pt x="6164" y="6443"/>
                  </a:lnTo>
                  <a:lnTo>
                    <a:pt x="6280" y="6439"/>
                  </a:lnTo>
                  <a:lnTo>
                    <a:pt x="6394" y="6436"/>
                  </a:lnTo>
                  <a:lnTo>
                    <a:pt x="6502" y="6434"/>
                  </a:lnTo>
                  <a:lnTo>
                    <a:pt x="6608" y="6433"/>
                  </a:lnTo>
                  <a:lnTo>
                    <a:pt x="6707" y="6433"/>
                  </a:lnTo>
                  <a:lnTo>
                    <a:pt x="6886" y="6433"/>
                  </a:lnTo>
                  <a:lnTo>
                    <a:pt x="7037" y="6434"/>
                  </a:lnTo>
                  <a:lnTo>
                    <a:pt x="7041" y="6486"/>
                  </a:lnTo>
                  <a:lnTo>
                    <a:pt x="7048" y="6537"/>
                  </a:lnTo>
                  <a:lnTo>
                    <a:pt x="7054" y="6588"/>
                  </a:lnTo>
                  <a:lnTo>
                    <a:pt x="7062" y="6638"/>
                  </a:lnTo>
                  <a:lnTo>
                    <a:pt x="7072" y="6688"/>
                  </a:lnTo>
                  <a:lnTo>
                    <a:pt x="7083" y="6738"/>
                  </a:lnTo>
                  <a:lnTo>
                    <a:pt x="7090" y="6762"/>
                  </a:lnTo>
                  <a:lnTo>
                    <a:pt x="7097" y="6787"/>
                  </a:lnTo>
                  <a:lnTo>
                    <a:pt x="7105" y="6812"/>
                  </a:lnTo>
                  <a:lnTo>
                    <a:pt x="7114" y="6837"/>
                  </a:lnTo>
                  <a:lnTo>
                    <a:pt x="7122" y="6862"/>
                  </a:lnTo>
                  <a:lnTo>
                    <a:pt x="7133" y="6887"/>
                  </a:lnTo>
                  <a:lnTo>
                    <a:pt x="7144" y="6912"/>
                  </a:lnTo>
                  <a:lnTo>
                    <a:pt x="7155" y="6937"/>
                  </a:lnTo>
                  <a:lnTo>
                    <a:pt x="7167" y="6962"/>
                  </a:lnTo>
                  <a:lnTo>
                    <a:pt x="7181" y="6988"/>
                  </a:lnTo>
                  <a:lnTo>
                    <a:pt x="7195" y="7013"/>
                  </a:lnTo>
                  <a:lnTo>
                    <a:pt x="7209" y="7040"/>
                  </a:lnTo>
                  <a:lnTo>
                    <a:pt x="7225" y="7065"/>
                  </a:lnTo>
                  <a:lnTo>
                    <a:pt x="7242" y="7092"/>
                  </a:lnTo>
                  <a:lnTo>
                    <a:pt x="7260" y="7119"/>
                  </a:lnTo>
                  <a:lnTo>
                    <a:pt x="7280" y="7145"/>
                  </a:lnTo>
                  <a:lnTo>
                    <a:pt x="7300" y="7172"/>
                  </a:lnTo>
                  <a:lnTo>
                    <a:pt x="7321" y="7199"/>
                  </a:lnTo>
                  <a:lnTo>
                    <a:pt x="7344" y="7227"/>
                  </a:lnTo>
                  <a:lnTo>
                    <a:pt x="7368" y="7255"/>
                  </a:lnTo>
                  <a:lnTo>
                    <a:pt x="7388" y="7277"/>
                  </a:lnTo>
                  <a:lnTo>
                    <a:pt x="7414" y="7302"/>
                  </a:lnTo>
                  <a:lnTo>
                    <a:pt x="7444" y="7331"/>
                  </a:lnTo>
                  <a:lnTo>
                    <a:pt x="7478" y="7363"/>
                  </a:lnTo>
                  <a:lnTo>
                    <a:pt x="7518" y="7396"/>
                  </a:lnTo>
                  <a:lnTo>
                    <a:pt x="7560" y="7432"/>
                  </a:lnTo>
                  <a:lnTo>
                    <a:pt x="7607" y="7472"/>
                  </a:lnTo>
                  <a:lnTo>
                    <a:pt x="7656" y="7511"/>
                  </a:lnTo>
                  <a:lnTo>
                    <a:pt x="7762" y="7596"/>
                  </a:lnTo>
                  <a:lnTo>
                    <a:pt x="7878" y="7686"/>
                  </a:lnTo>
                  <a:lnTo>
                    <a:pt x="8000" y="7779"/>
                  </a:lnTo>
                  <a:lnTo>
                    <a:pt x="8126" y="7872"/>
                  </a:lnTo>
                  <a:lnTo>
                    <a:pt x="8253" y="7965"/>
                  </a:lnTo>
                  <a:lnTo>
                    <a:pt x="8379" y="8054"/>
                  </a:lnTo>
                  <a:lnTo>
                    <a:pt x="8500" y="8139"/>
                  </a:lnTo>
                  <a:lnTo>
                    <a:pt x="8615" y="8217"/>
                  </a:lnTo>
                  <a:lnTo>
                    <a:pt x="8669" y="8253"/>
                  </a:lnTo>
                  <a:lnTo>
                    <a:pt x="8721" y="8287"/>
                  </a:lnTo>
                  <a:lnTo>
                    <a:pt x="8770" y="8318"/>
                  </a:lnTo>
                  <a:lnTo>
                    <a:pt x="8816" y="8346"/>
                  </a:lnTo>
                  <a:lnTo>
                    <a:pt x="8857" y="8372"/>
                  </a:lnTo>
                  <a:lnTo>
                    <a:pt x="8896" y="8393"/>
                  </a:lnTo>
                  <a:lnTo>
                    <a:pt x="8930" y="8412"/>
                  </a:lnTo>
                  <a:lnTo>
                    <a:pt x="8959" y="8426"/>
                  </a:lnTo>
                  <a:lnTo>
                    <a:pt x="8829" y="8437"/>
                  </a:lnTo>
                  <a:lnTo>
                    <a:pt x="8700" y="8447"/>
                  </a:lnTo>
                  <a:lnTo>
                    <a:pt x="8574" y="8460"/>
                  </a:lnTo>
                  <a:lnTo>
                    <a:pt x="8450" y="8472"/>
                  </a:lnTo>
                  <a:lnTo>
                    <a:pt x="8329" y="8486"/>
                  </a:lnTo>
                  <a:lnTo>
                    <a:pt x="8209" y="8500"/>
                  </a:lnTo>
                  <a:lnTo>
                    <a:pt x="8091" y="8514"/>
                  </a:lnTo>
                  <a:lnTo>
                    <a:pt x="7975" y="8529"/>
                  </a:lnTo>
                  <a:lnTo>
                    <a:pt x="7860" y="8545"/>
                  </a:lnTo>
                  <a:lnTo>
                    <a:pt x="7746" y="8561"/>
                  </a:lnTo>
                  <a:lnTo>
                    <a:pt x="7636" y="8577"/>
                  </a:lnTo>
                  <a:lnTo>
                    <a:pt x="7525" y="8594"/>
                  </a:lnTo>
                  <a:lnTo>
                    <a:pt x="7308" y="8628"/>
                  </a:lnTo>
                  <a:lnTo>
                    <a:pt x="7097" y="8663"/>
                  </a:lnTo>
                  <a:lnTo>
                    <a:pt x="6682" y="8732"/>
                  </a:lnTo>
                  <a:lnTo>
                    <a:pt x="6275" y="8798"/>
                  </a:lnTo>
                  <a:lnTo>
                    <a:pt x="6073" y="8829"/>
                  </a:lnTo>
                  <a:lnTo>
                    <a:pt x="5870" y="8859"/>
                  </a:lnTo>
                  <a:lnTo>
                    <a:pt x="5768" y="8872"/>
                  </a:lnTo>
                  <a:lnTo>
                    <a:pt x="5666" y="8885"/>
                  </a:lnTo>
                  <a:lnTo>
                    <a:pt x="5563" y="8897"/>
                  </a:lnTo>
                  <a:lnTo>
                    <a:pt x="5460" y="8909"/>
                  </a:lnTo>
                  <a:close/>
                  <a:moveTo>
                    <a:pt x="980" y="8892"/>
                  </a:moveTo>
                  <a:lnTo>
                    <a:pt x="961" y="8873"/>
                  </a:lnTo>
                  <a:lnTo>
                    <a:pt x="944" y="8853"/>
                  </a:lnTo>
                  <a:lnTo>
                    <a:pt x="927" y="8832"/>
                  </a:lnTo>
                  <a:lnTo>
                    <a:pt x="913" y="8812"/>
                  </a:lnTo>
                  <a:lnTo>
                    <a:pt x="899" y="8791"/>
                  </a:lnTo>
                  <a:lnTo>
                    <a:pt x="885" y="8770"/>
                  </a:lnTo>
                  <a:lnTo>
                    <a:pt x="873" y="8747"/>
                  </a:lnTo>
                  <a:lnTo>
                    <a:pt x="862" y="8726"/>
                  </a:lnTo>
                  <a:lnTo>
                    <a:pt x="851" y="8704"/>
                  </a:lnTo>
                  <a:lnTo>
                    <a:pt x="841" y="8680"/>
                  </a:lnTo>
                  <a:lnTo>
                    <a:pt x="833" y="8658"/>
                  </a:lnTo>
                  <a:lnTo>
                    <a:pt x="825" y="8636"/>
                  </a:lnTo>
                  <a:lnTo>
                    <a:pt x="818" y="8612"/>
                  </a:lnTo>
                  <a:lnTo>
                    <a:pt x="812" y="8589"/>
                  </a:lnTo>
                  <a:lnTo>
                    <a:pt x="806" y="8567"/>
                  </a:lnTo>
                  <a:lnTo>
                    <a:pt x="802" y="8543"/>
                  </a:lnTo>
                  <a:lnTo>
                    <a:pt x="798" y="8521"/>
                  </a:lnTo>
                  <a:lnTo>
                    <a:pt x="795" y="8498"/>
                  </a:lnTo>
                  <a:lnTo>
                    <a:pt x="791" y="8476"/>
                  </a:lnTo>
                  <a:lnTo>
                    <a:pt x="790" y="8454"/>
                  </a:lnTo>
                  <a:lnTo>
                    <a:pt x="788" y="8432"/>
                  </a:lnTo>
                  <a:lnTo>
                    <a:pt x="788" y="8410"/>
                  </a:lnTo>
                  <a:lnTo>
                    <a:pt x="788" y="8389"/>
                  </a:lnTo>
                  <a:lnTo>
                    <a:pt x="788" y="8368"/>
                  </a:lnTo>
                  <a:lnTo>
                    <a:pt x="790" y="8348"/>
                  </a:lnTo>
                  <a:lnTo>
                    <a:pt x="791" y="8327"/>
                  </a:lnTo>
                  <a:lnTo>
                    <a:pt x="793" y="8308"/>
                  </a:lnTo>
                  <a:lnTo>
                    <a:pt x="797" y="8289"/>
                  </a:lnTo>
                  <a:lnTo>
                    <a:pt x="800" y="8271"/>
                  </a:lnTo>
                  <a:lnTo>
                    <a:pt x="803" y="8254"/>
                  </a:lnTo>
                  <a:lnTo>
                    <a:pt x="807" y="8237"/>
                  </a:lnTo>
                  <a:lnTo>
                    <a:pt x="812" y="8221"/>
                  </a:lnTo>
                  <a:lnTo>
                    <a:pt x="822" y="8226"/>
                  </a:lnTo>
                  <a:lnTo>
                    <a:pt x="833" y="8235"/>
                  </a:lnTo>
                  <a:lnTo>
                    <a:pt x="845" y="8244"/>
                  </a:lnTo>
                  <a:lnTo>
                    <a:pt x="856" y="8256"/>
                  </a:lnTo>
                  <a:lnTo>
                    <a:pt x="868" y="8270"/>
                  </a:lnTo>
                  <a:lnTo>
                    <a:pt x="880" y="8286"/>
                  </a:lnTo>
                  <a:lnTo>
                    <a:pt x="891" y="8303"/>
                  </a:lnTo>
                  <a:lnTo>
                    <a:pt x="904" y="8321"/>
                  </a:lnTo>
                  <a:lnTo>
                    <a:pt x="916" y="8340"/>
                  </a:lnTo>
                  <a:lnTo>
                    <a:pt x="927" y="8361"/>
                  </a:lnTo>
                  <a:lnTo>
                    <a:pt x="939" y="8384"/>
                  </a:lnTo>
                  <a:lnTo>
                    <a:pt x="951" y="8406"/>
                  </a:lnTo>
                  <a:lnTo>
                    <a:pt x="961" y="8430"/>
                  </a:lnTo>
                  <a:lnTo>
                    <a:pt x="972" y="8455"/>
                  </a:lnTo>
                  <a:lnTo>
                    <a:pt x="983" y="8480"/>
                  </a:lnTo>
                  <a:lnTo>
                    <a:pt x="992" y="8506"/>
                  </a:lnTo>
                  <a:lnTo>
                    <a:pt x="1002" y="8533"/>
                  </a:lnTo>
                  <a:lnTo>
                    <a:pt x="1010" y="8558"/>
                  </a:lnTo>
                  <a:lnTo>
                    <a:pt x="1018" y="8585"/>
                  </a:lnTo>
                  <a:lnTo>
                    <a:pt x="1024" y="8611"/>
                  </a:lnTo>
                  <a:lnTo>
                    <a:pt x="1031" y="8638"/>
                  </a:lnTo>
                  <a:lnTo>
                    <a:pt x="1036" y="8664"/>
                  </a:lnTo>
                  <a:lnTo>
                    <a:pt x="1040" y="8691"/>
                  </a:lnTo>
                  <a:lnTo>
                    <a:pt x="1043" y="8716"/>
                  </a:lnTo>
                  <a:lnTo>
                    <a:pt x="1045" y="8741"/>
                  </a:lnTo>
                  <a:lnTo>
                    <a:pt x="1046" y="8765"/>
                  </a:lnTo>
                  <a:lnTo>
                    <a:pt x="1045" y="8790"/>
                  </a:lnTo>
                  <a:lnTo>
                    <a:pt x="1043" y="8812"/>
                  </a:lnTo>
                  <a:lnTo>
                    <a:pt x="1040" y="8833"/>
                  </a:lnTo>
                  <a:lnTo>
                    <a:pt x="1036" y="8855"/>
                  </a:lnTo>
                  <a:lnTo>
                    <a:pt x="1029" y="8874"/>
                  </a:lnTo>
                  <a:lnTo>
                    <a:pt x="1022" y="8892"/>
                  </a:lnTo>
                  <a:lnTo>
                    <a:pt x="1016" y="8892"/>
                  </a:lnTo>
                  <a:lnTo>
                    <a:pt x="1009" y="8892"/>
                  </a:lnTo>
                  <a:lnTo>
                    <a:pt x="1003" y="8892"/>
                  </a:lnTo>
                  <a:lnTo>
                    <a:pt x="998" y="8892"/>
                  </a:lnTo>
                  <a:lnTo>
                    <a:pt x="992" y="8892"/>
                  </a:lnTo>
                  <a:lnTo>
                    <a:pt x="988" y="8892"/>
                  </a:lnTo>
                  <a:lnTo>
                    <a:pt x="984" y="8892"/>
                  </a:lnTo>
                  <a:lnTo>
                    <a:pt x="980" y="8892"/>
                  </a:lnTo>
                  <a:close/>
                  <a:moveTo>
                    <a:pt x="1315" y="8682"/>
                  </a:moveTo>
                  <a:lnTo>
                    <a:pt x="1294" y="8675"/>
                  </a:lnTo>
                  <a:lnTo>
                    <a:pt x="1273" y="8666"/>
                  </a:lnTo>
                  <a:lnTo>
                    <a:pt x="1253" y="8658"/>
                  </a:lnTo>
                  <a:lnTo>
                    <a:pt x="1235" y="8648"/>
                  </a:lnTo>
                  <a:lnTo>
                    <a:pt x="1216" y="8638"/>
                  </a:lnTo>
                  <a:lnTo>
                    <a:pt x="1199" y="8627"/>
                  </a:lnTo>
                  <a:lnTo>
                    <a:pt x="1183" y="8617"/>
                  </a:lnTo>
                  <a:lnTo>
                    <a:pt x="1167" y="8605"/>
                  </a:lnTo>
                  <a:lnTo>
                    <a:pt x="1152" y="8593"/>
                  </a:lnTo>
                  <a:lnTo>
                    <a:pt x="1137" y="8580"/>
                  </a:lnTo>
                  <a:lnTo>
                    <a:pt x="1124" y="8568"/>
                  </a:lnTo>
                  <a:lnTo>
                    <a:pt x="1111" y="8554"/>
                  </a:lnTo>
                  <a:lnTo>
                    <a:pt x="1100" y="8541"/>
                  </a:lnTo>
                  <a:lnTo>
                    <a:pt x="1088" y="8527"/>
                  </a:lnTo>
                  <a:lnTo>
                    <a:pt x="1077" y="8512"/>
                  </a:lnTo>
                  <a:lnTo>
                    <a:pt x="1068" y="8498"/>
                  </a:lnTo>
                  <a:lnTo>
                    <a:pt x="1059" y="8484"/>
                  </a:lnTo>
                  <a:lnTo>
                    <a:pt x="1051" y="8470"/>
                  </a:lnTo>
                  <a:lnTo>
                    <a:pt x="1042" y="8455"/>
                  </a:lnTo>
                  <a:lnTo>
                    <a:pt x="1036" y="8440"/>
                  </a:lnTo>
                  <a:lnTo>
                    <a:pt x="1029" y="8425"/>
                  </a:lnTo>
                  <a:lnTo>
                    <a:pt x="1023" y="8410"/>
                  </a:lnTo>
                  <a:lnTo>
                    <a:pt x="1018" y="8395"/>
                  </a:lnTo>
                  <a:lnTo>
                    <a:pt x="1014" y="8382"/>
                  </a:lnTo>
                  <a:lnTo>
                    <a:pt x="1006" y="8352"/>
                  </a:lnTo>
                  <a:lnTo>
                    <a:pt x="1001" y="8324"/>
                  </a:lnTo>
                  <a:lnTo>
                    <a:pt x="998" y="8297"/>
                  </a:lnTo>
                  <a:lnTo>
                    <a:pt x="997" y="8271"/>
                  </a:lnTo>
                  <a:lnTo>
                    <a:pt x="1025" y="8277"/>
                  </a:lnTo>
                  <a:lnTo>
                    <a:pt x="1056" y="8286"/>
                  </a:lnTo>
                  <a:lnTo>
                    <a:pt x="1088" y="8295"/>
                  </a:lnTo>
                  <a:lnTo>
                    <a:pt x="1120" y="8307"/>
                  </a:lnTo>
                  <a:lnTo>
                    <a:pt x="1153" y="8320"/>
                  </a:lnTo>
                  <a:lnTo>
                    <a:pt x="1186" y="8336"/>
                  </a:lnTo>
                  <a:lnTo>
                    <a:pt x="1202" y="8344"/>
                  </a:lnTo>
                  <a:lnTo>
                    <a:pt x="1219" y="8354"/>
                  </a:lnTo>
                  <a:lnTo>
                    <a:pt x="1235" y="8363"/>
                  </a:lnTo>
                  <a:lnTo>
                    <a:pt x="1251" y="8375"/>
                  </a:lnTo>
                  <a:lnTo>
                    <a:pt x="1265" y="8387"/>
                  </a:lnTo>
                  <a:lnTo>
                    <a:pt x="1281" y="8399"/>
                  </a:lnTo>
                  <a:lnTo>
                    <a:pt x="1296" y="8412"/>
                  </a:lnTo>
                  <a:lnTo>
                    <a:pt x="1311" y="8426"/>
                  </a:lnTo>
                  <a:lnTo>
                    <a:pt x="1325" y="8441"/>
                  </a:lnTo>
                  <a:lnTo>
                    <a:pt x="1339" y="8457"/>
                  </a:lnTo>
                  <a:lnTo>
                    <a:pt x="1352" y="8474"/>
                  </a:lnTo>
                  <a:lnTo>
                    <a:pt x="1364" y="8491"/>
                  </a:lnTo>
                  <a:lnTo>
                    <a:pt x="1377" y="8510"/>
                  </a:lnTo>
                  <a:lnTo>
                    <a:pt x="1388" y="8530"/>
                  </a:lnTo>
                  <a:lnTo>
                    <a:pt x="1398" y="8552"/>
                  </a:lnTo>
                  <a:lnTo>
                    <a:pt x="1409" y="8573"/>
                  </a:lnTo>
                  <a:lnTo>
                    <a:pt x="1419" y="8596"/>
                  </a:lnTo>
                  <a:lnTo>
                    <a:pt x="1427" y="8621"/>
                  </a:lnTo>
                  <a:lnTo>
                    <a:pt x="1435" y="8646"/>
                  </a:lnTo>
                  <a:lnTo>
                    <a:pt x="1441" y="8674"/>
                  </a:lnTo>
                  <a:lnTo>
                    <a:pt x="1425" y="8674"/>
                  </a:lnTo>
                  <a:lnTo>
                    <a:pt x="1410" y="8674"/>
                  </a:lnTo>
                  <a:lnTo>
                    <a:pt x="1394" y="8674"/>
                  </a:lnTo>
                  <a:lnTo>
                    <a:pt x="1378" y="8675"/>
                  </a:lnTo>
                  <a:lnTo>
                    <a:pt x="1362" y="8676"/>
                  </a:lnTo>
                  <a:lnTo>
                    <a:pt x="1346" y="8677"/>
                  </a:lnTo>
                  <a:lnTo>
                    <a:pt x="1331" y="8679"/>
                  </a:lnTo>
                  <a:lnTo>
                    <a:pt x="1315" y="8682"/>
                  </a:lnTo>
                  <a:close/>
                  <a:moveTo>
                    <a:pt x="10325" y="8581"/>
                  </a:moveTo>
                  <a:lnTo>
                    <a:pt x="10339" y="8534"/>
                  </a:lnTo>
                  <a:lnTo>
                    <a:pt x="10354" y="8489"/>
                  </a:lnTo>
                  <a:lnTo>
                    <a:pt x="10369" y="8446"/>
                  </a:lnTo>
                  <a:lnTo>
                    <a:pt x="10384" y="8406"/>
                  </a:lnTo>
                  <a:lnTo>
                    <a:pt x="10392" y="8387"/>
                  </a:lnTo>
                  <a:lnTo>
                    <a:pt x="10401" y="8369"/>
                  </a:lnTo>
                  <a:lnTo>
                    <a:pt x="10409" y="8351"/>
                  </a:lnTo>
                  <a:lnTo>
                    <a:pt x="10418" y="8334"/>
                  </a:lnTo>
                  <a:lnTo>
                    <a:pt x="10428" y="8317"/>
                  </a:lnTo>
                  <a:lnTo>
                    <a:pt x="10438" y="8301"/>
                  </a:lnTo>
                  <a:lnTo>
                    <a:pt x="10449" y="8285"/>
                  </a:lnTo>
                  <a:lnTo>
                    <a:pt x="10459" y="8270"/>
                  </a:lnTo>
                  <a:lnTo>
                    <a:pt x="10471" y="8255"/>
                  </a:lnTo>
                  <a:lnTo>
                    <a:pt x="10484" y="8241"/>
                  </a:lnTo>
                  <a:lnTo>
                    <a:pt x="10497" y="8228"/>
                  </a:lnTo>
                  <a:lnTo>
                    <a:pt x="10510" y="8216"/>
                  </a:lnTo>
                  <a:lnTo>
                    <a:pt x="10525" y="8203"/>
                  </a:lnTo>
                  <a:lnTo>
                    <a:pt x="10540" y="8191"/>
                  </a:lnTo>
                  <a:lnTo>
                    <a:pt x="10556" y="8181"/>
                  </a:lnTo>
                  <a:lnTo>
                    <a:pt x="10573" y="8170"/>
                  </a:lnTo>
                  <a:lnTo>
                    <a:pt x="10591" y="8159"/>
                  </a:lnTo>
                  <a:lnTo>
                    <a:pt x="10610" y="8150"/>
                  </a:lnTo>
                  <a:lnTo>
                    <a:pt x="10630" y="8141"/>
                  </a:lnTo>
                  <a:lnTo>
                    <a:pt x="10651" y="8133"/>
                  </a:lnTo>
                  <a:lnTo>
                    <a:pt x="10672" y="8124"/>
                  </a:lnTo>
                  <a:lnTo>
                    <a:pt x="10695" y="8117"/>
                  </a:lnTo>
                  <a:lnTo>
                    <a:pt x="10720" y="8109"/>
                  </a:lnTo>
                  <a:lnTo>
                    <a:pt x="10745" y="8103"/>
                  </a:lnTo>
                  <a:lnTo>
                    <a:pt x="10741" y="8140"/>
                  </a:lnTo>
                  <a:lnTo>
                    <a:pt x="10735" y="8174"/>
                  </a:lnTo>
                  <a:lnTo>
                    <a:pt x="10729" y="8205"/>
                  </a:lnTo>
                  <a:lnTo>
                    <a:pt x="10722" y="8233"/>
                  </a:lnTo>
                  <a:lnTo>
                    <a:pt x="10715" y="8259"/>
                  </a:lnTo>
                  <a:lnTo>
                    <a:pt x="10705" y="8282"/>
                  </a:lnTo>
                  <a:lnTo>
                    <a:pt x="10696" y="8303"/>
                  </a:lnTo>
                  <a:lnTo>
                    <a:pt x="10686" y="8322"/>
                  </a:lnTo>
                  <a:lnTo>
                    <a:pt x="10676" y="8339"/>
                  </a:lnTo>
                  <a:lnTo>
                    <a:pt x="10665" y="8355"/>
                  </a:lnTo>
                  <a:lnTo>
                    <a:pt x="10653" y="8369"/>
                  </a:lnTo>
                  <a:lnTo>
                    <a:pt x="10641" y="8380"/>
                  </a:lnTo>
                  <a:lnTo>
                    <a:pt x="10628" y="8392"/>
                  </a:lnTo>
                  <a:lnTo>
                    <a:pt x="10616" y="8402"/>
                  </a:lnTo>
                  <a:lnTo>
                    <a:pt x="10603" y="8411"/>
                  </a:lnTo>
                  <a:lnTo>
                    <a:pt x="10590" y="8420"/>
                  </a:lnTo>
                  <a:lnTo>
                    <a:pt x="10535" y="8451"/>
                  </a:lnTo>
                  <a:lnTo>
                    <a:pt x="10481" y="8483"/>
                  </a:lnTo>
                  <a:lnTo>
                    <a:pt x="10468" y="8493"/>
                  </a:lnTo>
                  <a:lnTo>
                    <a:pt x="10454" y="8504"/>
                  </a:lnTo>
                  <a:lnTo>
                    <a:pt x="10441" y="8516"/>
                  </a:lnTo>
                  <a:lnTo>
                    <a:pt x="10430" y="8528"/>
                  </a:lnTo>
                  <a:lnTo>
                    <a:pt x="10417" y="8543"/>
                  </a:lnTo>
                  <a:lnTo>
                    <a:pt x="10406" y="8560"/>
                  </a:lnTo>
                  <a:lnTo>
                    <a:pt x="10395" y="8578"/>
                  </a:lnTo>
                  <a:lnTo>
                    <a:pt x="10384" y="8598"/>
                  </a:lnTo>
                  <a:lnTo>
                    <a:pt x="10375" y="8595"/>
                  </a:lnTo>
                  <a:lnTo>
                    <a:pt x="10367" y="8592"/>
                  </a:lnTo>
                  <a:lnTo>
                    <a:pt x="10359" y="8589"/>
                  </a:lnTo>
                  <a:lnTo>
                    <a:pt x="10352" y="8587"/>
                  </a:lnTo>
                  <a:lnTo>
                    <a:pt x="10345" y="8585"/>
                  </a:lnTo>
                  <a:lnTo>
                    <a:pt x="10338" y="8582"/>
                  </a:lnTo>
                  <a:lnTo>
                    <a:pt x="10332" y="8581"/>
                  </a:lnTo>
                  <a:lnTo>
                    <a:pt x="10325" y="8581"/>
                  </a:lnTo>
                  <a:close/>
                  <a:moveTo>
                    <a:pt x="10821" y="8531"/>
                  </a:moveTo>
                  <a:lnTo>
                    <a:pt x="10807" y="8516"/>
                  </a:lnTo>
                  <a:lnTo>
                    <a:pt x="10796" y="8500"/>
                  </a:lnTo>
                  <a:lnTo>
                    <a:pt x="10787" y="8481"/>
                  </a:lnTo>
                  <a:lnTo>
                    <a:pt x="10780" y="8461"/>
                  </a:lnTo>
                  <a:lnTo>
                    <a:pt x="10775" y="8441"/>
                  </a:lnTo>
                  <a:lnTo>
                    <a:pt x="10771" y="8419"/>
                  </a:lnTo>
                  <a:lnTo>
                    <a:pt x="10770" y="8395"/>
                  </a:lnTo>
                  <a:lnTo>
                    <a:pt x="10769" y="8372"/>
                  </a:lnTo>
                  <a:lnTo>
                    <a:pt x="10770" y="8346"/>
                  </a:lnTo>
                  <a:lnTo>
                    <a:pt x="10772" y="8321"/>
                  </a:lnTo>
                  <a:lnTo>
                    <a:pt x="10776" y="8295"/>
                  </a:lnTo>
                  <a:lnTo>
                    <a:pt x="10780" y="8269"/>
                  </a:lnTo>
                  <a:lnTo>
                    <a:pt x="10787" y="8242"/>
                  </a:lnTo>
                  <a:lnTo>
                    <a:pt x="10793" y="8216"/>
                  </a:lnTo>
                  <a:lnTo>
                    <a:pt x="10802" y="8189"/>
                  </a:lnTo>
                  <a:lnTo>
                    <a:pt x="10810" y="8161"/>
                  </a:lnTo>
                  <a:lnTo>
                    <a:pt x="10820" y="8135"/>
                  </a:lnTo>
                  <a:lnTo>
                    <a:pt x="10829" y="8109"/>
                  </a:lnTo>
                  <a:lnTo>
                    <a:pt x="10840" y="8083"/>
                  </a:lnTo>
                  <a:lnTo>
                    <a:pt x="10851" y="8057"/>
                  </a:lnTo>
                  <a:lnTo>
                    <a:pt x="10862" y="8033"/>
                  </a:lnTo>
                  <a:lnTo>
                    <a:pt x="10874" y="8009"/>
                  </a:lnTo>
                  <a:lnTo>
                    <a:pt x="10887" y="7986"/>
                  </a:lnTo>
                  <a:lnTo>
                    <a:pt x="10898" y="7965"/>
                  </a:lnTo>
                  <a:lnTo>
                    <a:pt x="10910" y="7945"/>
                  </a:lnTo>
                  <a:lnTo>
                    <a:pt x="10923" y="7924"/>
                  </a:lnTo>
                  <a:lnTo>
                    <a:pt x="10935" y="7907"/>
                  </a:lnTo>
                  <a:lnTo>
                    <a:pt x="10946" y="7890"/>
                  </a:lnTo>
                  <a:lnTo>
                    <a:pt x="10957" y="7876"/>
                  </a:lnTo>
                  <a:lnTo>
                    <a:pt x="10969" y="7863"/>
                  </a:lnTo>
                  <a:lnTo>
                    <a:pt x="10978" y="7852"/>
                  </a:lnTo>
                  <a:lnTo>
                    <a:pt x="10989" y="7843"/>
                  </a:lnTo>
                  <a:lnTo>
                    <a:pt x="10992" y="7846"/>
                  </a:lnTo>
                  <a:lnTo>
                    <a:pt x="10996" y="7849"/>
                  </a:lnTo>
                  <a:lnTo>
                    <a:pt x="11001" y="7852"/>
                  </a:lnTo>
                  <a:lnTo>
                    <a:pt x="11006" y="7855"/>
                  </a:lnTo>
                  <a:lnTo>
                    <a:pt x="11012" y="7858"/>
                  </a:lnTo>
                  <a:lnTo>
                    <a:pt x="11018" y="7862"/>
                  </a:lnTo>
                  <a:lnTo>
                    <a:pt x="11024" y="7865"/>
                  </a:lnTo>
                  <a:lnTo>
                    <a:pt x="11030" y="7868"/>
                  </a:lnTo>
                  <a:lnTo>
                    <a:pt x="11030" y="7917"/>
                  </a:lnTo>
                  <a:lnTo>
                    <a:pt x="11028" y="7962"/>
                  </a:lnTo>
                  <a:lnTo>
                    <a:pt x="11026" y="8004"/>
                  </a:lnTo>
                  <a:lnTo>
                    <a:pt x="11024" y="8045"/>
                  </a:lnTo>
                  <a:lnTo>
                    <a:pt x="11020" y="8083"/>
                  </a:lnTo>
                  <a:lnTo>
                    <a:pt x="11014" y="8120"/>
                  </a:lnTo>
                  <a:lnTo>
                    <a:pt x="11008" y="8156"/>
                  </a:lnTo>
                  <a:lnTo>
                    <a:pt x="11001" y="8191"/>
                  </a:lnTo>
                  <a:lnTo>
                    <a:pt x="10992" y="8226"/>
                  </a:lnTo>
                  <a:lnTo>
                    <a:pt x="10982" y="8262"/>
                  </a:lnTo>
                  <a:lnTo>
                    <a:pt x="10972" y="8300"/>
                  </a:lnTo>
                  <a:lnTo>
                    <a:pt x="10959" y="8338"/>
                  </a:lnTo>
                  <a:lnTo>
                    <a:pt x="10930" y="8421"/>
                  </a:lnTo>
                  <a:lnTo>
                    <a:pt x="10896" y="8514"/>
                  </a:lnTo>
                  <a:lnTo>
                    <a:pt x="10887" y="8514"/>
                  </a:lnTo>
                  <a:lnTo>
                    <a:pt x="10877" y="8516"/>
                  </a:lnTo>
                  <a:lnTo>
                    <a:pt x="10868" y="8518"/>
                  </a:lnTo>
                  <a:lnTo>
                    <a:pt x="10858" y="8520"/>
                  </a:lnTo>
                  <a:lnTo>
                    <a:pt x="10849" y="8522"/>
                  </a:lnTo>
                  <a:lnTo>
                    <a:pt x="10839" y="8525"/>
                  </a:lnTo>
                  <a:lnTo>
                    <a:pt x="10830" y="8528"/>
                  </a:lnTo>
                  <a:lnTo>
                    <a:pt x="10821" y="8531"/>
                  </a:lnTo>
                  <a:close/>
                  <a:moveTo>
                    <a:pt x="661" y="8372"/>
                  </a:moveTo>
                  <a:lnTo>
                    <a:pt x="647" y="8361"/>
                  </a:lnTo>
                  <a:lnTo>
                    <a:pt x="634" y="8349"/>
                  </a:lnTo>
                  <a:lnTo>
                    <a:pt x="622" y="8334"/>
                  </a:lnTo>
                  <a:lnTo>
                    <a:pt x="612" y="8318"/>
                  </a:lnTo>
                  <a:lnTo>
                    <a:pt x="601" y="8299"/>
                  </a:lnTo>
                  <a:lnTo>
                    <a:pt x="591" y="8279"/>
                  </a:lnTo>
                  <a:lnTo>
                    <a:pt x="583" y="8258"/>
                  </a:lnTo>
                  <a:lnTo>
                    <a:pt x="574" y="8236"/>
                  </a:lnTo>
                  <a:lnTo>
                    <a:pt x="567" y="8213"/>
                  </a:lnTo>
                  <a:lnTo>
                    <a:pt x="561" y="8188"/>
                  </a:lnTo>
                  <a:lnTo>
                    <a:pt x="554" y="8163"/>
                  </a:lnTo>
                  <a:lnTo>
                    <a:pt x="549" y="8136"/>
                  </a:lnTo>
                  <a:lnTo>
                    <a:pt x="545" y="8109"/>
                  </a:lnTo>
                  <a:lnTo>
                    <a:pt x="542" y="8083"/>
                  </a:lnTo>
                  <a:lnTo>
                    <a:pt x="537" y="8055"/>
                  </a:lnTo>
                  <a:lnTo>
                    <a:pt x="535" y="8028"/>
                  </a:lnTo>
                  <a:lnTo>
                    <a:pt x="533" y="8000"/>
                  </a:lnTo>
                  <a:lnTo>
                    <a:pt x="532" y="7973"/>
                  </a:lnTo>
                  <a:lnTo>
                    <a:pt x="531" y="7946"/>
                  </a:lnTo>
                  <a:lnTo>
                    <a:pt x="530" y="7919"/>
                  </a:lnTo>
                  <a:lnTo>
                    <a:pt x="531" y="7868"/>
                  </a:lnTo>
                  <a:lnTo>
                    <a:pt x="534" y="7819"/>
                  </a:lnTo>
                  <a:lnTo>
                    <a:pt x="535" y="7797"/>
                  </a:lnTo>
                  <a:lnTo>
                    <a:pt x="538" y="7776"/>
                  </a:lnTo>
                  <a:lnTo>
                    <a:pt x="540" y="7756"/>
                  </a:lnTo>
                  <a:lnTo>
                    <a:pt x="544" y="7738"/>
                  </a:lnTo>
                  <a:lnTo>
                    <a:pt x="548" y="7721"/>
                  </a:lnTo>
                  <a:lnTo>
                    <a:pt x="551" y="7706"/>
                  </a:lnTo>
                  <a:lnTo>
                    <a:pt x="555" y="7694"/>
                  </a:lnTo>
                  <a:lnTo>
                    <a:pt x="561" y="7684"/>
                  </a:lnTo>
                  <a:lnTo>
                    <a:pt x="567" y="7681"/>
                  </a:lnTo>
                  <a:lnTo>
                    <a:pt x="573" y="7679"/>
                  </a:lnTo>
                  <a:lnTo>
                    <a:pt x="580" y="7678"/>
                  </a:lnTo>
                  <a:lnTo>
                    <a:pt x="586" y="7677"/>
                  </a:lnTo>
                  <a:lnTo>
                    <a:pt x="594" y="7676"/>
                  </a:lnTo>
                  <a:lnTo>
                    <a:pt x="602" y="7676"/>
                  </a:lnTo>
                  <a:lnTo>
                    <a:pt x="610" y="7676"/>
                  </a:lnTo>
                  <a:lnTo>
                    <a:pt x="619" y="7676"/>
                  </a:lnTo>
                  <a:lnTo>
                    <a:pt x="646" y="7744"/>
                  </a:lnTo>
                  <a:lnTo>
                    <a:pt x="672" y="7818"/>
                  </a:lnTo>
                  <a:lnTo>
                    <a:pt x="686" y="7857"/>
                  </a:lnTo>
                  <a:lnTo>
                    <a:pt x="698" y="7898"/>
                  </a:lnTo>
                  <a:lnTo>
                    <a:pt x="709" y="7939"/>
                  </a:lnTo>
                  <a:lnTo>
                    <a:pt x="720" y="7982"/>
                  </a:lnTo>
                  <a:lnTo>
                    <a:pt x="729" y="8025"/>
                  </a:lnTo>
                  <a:lnTo>
                    <a:pt x="735" y="8070"/>
                  </a:lnTo>
                  <a:lnTo>
                    <a:pt x="737" y="8093"/>
                  </a:lnTo>
                  <a:lnTo>
                    <a:pt x="739" y="8117"/>
                  </a:lnTo>
                  <a:lnTo>
                    <a:pt x="741" y="8140"/>
                  </a:lnTo>
                  <a:lnTo>
                    <a:pt x="741" y="8164"/>
                  </a:lnTo>
                  <a:lnTo>
                    <a:pt x="741" y="8188"/>
                  </a:lnTo>
                  <a:lnTo>
                    <a:pt x="741" y="8213"/>
                  </a:lnTo>
                  <a:lnTo>
                    <a:pt x="739" y="8237"/>
                  </a:lnTo>
                  <a:lnTo>
                    <a:pt x="737" y="8261"/>
                  </a:lnTo>
                  <a:lnTo>
                    <a:pt x="734" y="8287"/>
                  </a:lnTo>
                  <a:lnTo>
                    <a:pt x="731" y="8311"/>
                  </a:lnTo>
                  <a:lnTo>
                    <a:pt x="725" y="8337"/>
                  </a:lnTo>
                  <a:lnTo>
                    <a:pt x="720" y="8363"/>
                  </a:lnTo>
                  <a:lnTo>
                    <a:pt x="711" y="8363"/>
                  </a:lnTo>
                  <a:lnTo>
                    <a:pt x="702" y="8363"/>
                  </a:lnTo>
                  <a:lnTo>
                    <a:pt x="695" y="8363"/>
                  </a:lnTo>
                  <a:lnTo>
                    <a:pt x="687" y="8365"/>
                  </a:lnTo>
                  <a:lnTo>
                    <a:pt x="681" y="8366"/>
                  </a:lnTo>
                  <a:lnTo>
                    <a:pt x="673" y="8367"/>
                  </a:lnTo>
                  <a:lnTo>
                    <a:pt x="667" y="8369"/>
                  </a:lnTo>
                  <a:lnTo>
                    <a:pt x="661" y="8372"/>
                  </a:lnTo>
                  <a:close/>
                  <a:moveTo>
                    <a:pt x="1064" y="8213"/>
                  </a:moveTo>
                  <a:lnTo>
                    <a:pt x="1036" y="8201"/>
                  </a:lnTo>
                  <a:lnTo>
                    <a:pt x="1009" y="8190"/>
                  </a:lnTo>
                  <a:lnTo>
                    <a:pt x="985" y="8178"/>
                  </a:lnTo>
                  <a:lnTo>
                    <a:pt x="963" y="8167"/>
                  </a:lnTo>
                  <a:lnTo>
                    <a:pt x="941" y="8155"/>
                  </a:lnTo>
                  <a:lnTo>
                    <a:pt x="922" y="8142"/>
                  </a:lnTo>
                  <a:lnTo>
                    <a:pt x="905" y="8130"/>
                  </a:lnTo>
                  <a:lnTo>
                    <a:pt x="889" y="8117"/>
                  </a:lnTo>
                  <a:lnTo>
                    <a:pt x="874" y="8104"/>
                  </a:lnTo>
                  <a:lnTo>
                    <a:pt x="860" y="8091"/>
                  </a:lnTo>
                  <a:lnTo>
                    <a:pt x="849" y="8077"/>
                  </a:lnTo>
                  <a:lnTo>
                    <a:pt x="838" y="8064"/>
                  </a:lnTo>
                  <a:lnTo>
                    <a:pt x="829" y="8050"/>
                  </a:lnTo>
                  <a:lnTo>
                    <a:pt x="819" y="8036"/>
                  </a:lnTo>
                  <a:lnTo>
                    <a:pt x="812" y="8021"/>
                  </a:lnTo>
                  <a:lnTo>
                    <a:pt x="805" y="8006"/>
                  </a:lnTo>
                  <a:lnTo>
                    <a:pt x="799" y="7991"/>
                  </a:lnTo>
                  <a:lnTo>
                    <a:pt x="793" y="7977"/>
                  </a:lnTo>
                  <a:lnTo>
                    <a:pt x="788" y="7961"/>
                  </a:lnTo>
                  <a:lnTo>
                    <a:pt x="784" y="7945"/>
                  </a:lnTo>
                  <a:lnTo>
                    <a:pt x="778" y="7912"/>
                  </a:lnTo>
                  <a:lnTo>
                    <a:pt x="772" y="7878"/>
                  </a:lnTo>
                  <a:lnTo>
                    <a:pt x="764" y="7804"/>
                  </a:lnTo>
                  <a:lnTo>
                    <a:pt x="753" y="7726"/>
                  </a:lnTo>
                  <a:lnTo>
                    <a:pt x="763" y="7729"/>
                  </a:lnTo>
                  <a:lnTo>
                    <a:pt x="775" y="7734"/>
                  </a:lnTo>
                  <a:lnTo>
                    <a:pt x="789" y="7742"/>
                  </a:lnTo>
                  <a:lnTo>
                    <a:pt x="807" y="7751"/>
                  </a:lnTo>
                  <a:lnTo>
                    <a:pt x="826" y="7763"/>
                  </a:lnTo>
                  <a:lnTo>
                    <a:pt x="847" y="7777"/>
                  </a:lnTo>
                  <a:lnTo>
                    <a:pt x="869" y="7792"/>
                  </a:lnTo>
                  <a:lnTo>
                    <a:pt x="892" y="7809"/>
                  </a:lnTo>
                  <a:lnTo>
                    <a:pt x="917" y="7827"/>
                  </a:lnTo>
                  <a:lnTo>
                    <a:pt x="942" y="7846"/>
                  </a:lnTo>
                  <a:lnTo>
                    <a:pt x="967" y="7866"/>
                  </a:lnTo>
                  <a:lnTo>
                    <a:pt x="992" y="7887"/>
                  </a:lnTo>
                  <a:lnTo>
                    <a:pt x="1018" y="7908"/>
                  </a:lnTo>
                  <a:lnTo>
                    <a:pt x="1041" y="7931"/>
                  </a:lnTo>
                  <a:lnTo>
                    <a:pt x="1066" y="7953"/>
                  </a:lnTo>
                  <a:lnTo>
                    <a:pt x="1088" y="7975"/>
                  </a:lnTo>
                  <a:lnTo>
                    <a:pt x="1109" y="7998"/>
                  </a:lnTo>
                  <a:lnTo>
                    <a:pt x="1128" y="8020"/>
                  </a:lnTo>
                  <a:lnTo>
                    <a:pt x="1145" y="8041"/>
                  </a:lnTo>
                  <a:lnTo>
                    <a:pt x="1161" y="8063"/>
                  </a:lnTo>
                  <a:lnTo>
                    <a:pt x="1173" y="8083"/>
                  </a:lnTo>
                  <a:lnTo>
                    <a:pt x="1184" y="8103"/>
                  </a:lnTo>
                  <a:lnTo>
                    <a:pt x="1190" y="8121"/>
                  </a:lnTo>
                  <a:lnTo>
                    <a:pt x="1193" y="8138"/>
                  </a:lnTo>
                  <a:lnTo>
                    <a:pt x="1193" y="8154"/>
                  </a:lnTo>
                  <a:lnTo>
                    <a:pt x="1189" y="8169"/>
                  </a:lnTo>
                  <a:lnTo>
                    <a:pt x="1180" y="8182"/>
                  </a:lnTo>
                  <a:lnTo>
                    <a:pt x="1167" y="8192"/>
                  </a:lnTo>
                  <a:lnTo>
                    <a:pt x="1149" y="8201"/>
                  </a:lnTo>
                  <a:lnTo>
                    <a:pt x="1126" y="8207"/>
                  </a:lnTo>
                  <a:lnTo>
                    <a:pt x="1098" y="8210"/>
                  </a:lnTo>
                  <a:lnTo>
                    <a:pt x="1064" y="8213"/>
                  </a:lnTo>
                  <a:close/>
                  <a:moveTo>
                    <a:pt x="10636" y="8011"/>
                  </a:moveTo>
                  <a:lnTo>
                    <a:pt x="10623" y="7996"/>
                  </a:lnTo>
                  <a:lnTo>
                    <a:pt x="10612" y="7978"/>
                  </a:lnTo>
                  <a:lnTo>
                    <a:pt x="10606" y="7959"/>
                  </a:lnTo>
                  <a:lnTo>
                    <a:pt x="10602" y="7939"/>
                  </a:lnTo>
                  <a:lnTo>
                    <a:pt x="10601" y="7918"/>
                  </a:lnTo>
                  <a:lnTo>
                    <a:pt x="10603" y="7897"/>
                  </a:lnTo>
                  <a:lnTo>
                    <a:pt x="10607" y="7873"/>
                  </a:lnTo>
                  <a:lnTo>
                    <a:pt x="10614" y="7850"/>
                  </a:lnTo>
                  <a:lnTo>
                    <a:pt x="10622" y="7826"/>
                  </a:lnTo>
                  <a:lnTo>
                    <a:pt x="10633" y="7801"/>
                  </a:lnTo>
                  <a:lnTo>
                    <a:pt x="10645" y="7776"/>
                  </a:lnTo>
                  <a:lnTo>
                    <a:pt x="10659" y="7750"/>
                  </a:lnTo>
                  <a:lnTo>
                    <a:pt x="10675" y="7723"/>
                  </a:lnTo>
                  <a:lnTo>
                    <a:pt x="10692" y="7698"/>
                  </a:lnTo>
                  <a:lnTo>
                    <a:pt x="10710" y="7672"/>
                  </a:lnTo>
                  <a:lnTo>
                    <a:pt x="10731" y="7647"/>
                  </a:lnTo>
                  <a:lnTo>
                    <a:pt x="10751" y="7621"/>
                  </a:lnTo>
                  <a:lnTo>
                    <a:pt x="10772" y="7597"/>
                  </a:lnTo>
                  <a:lnTo>
                    <a:pt x="10794" y="7573"/>
                  </a:lnTo>
                  <a:lnTo>
                    <a:pt x="10817" y="7549"/>
                  </a:lnTo>
                  <a:lnTo>
                    <a:pt x="10839" y="7527"/>
                  </a:lnTo>
                  <a:lnTo>
                    <a:pt x="10862" y="7504"/>
                  </a:lnTo>
                  <a:lnTo>
                    <a:pt x="10885" y="7484"/>
                  </a:lnTo>
                  <a:lnTo>
                    <a:pt x="10907" y="7465"/>
                  </a:lnTo>
                  <a:lnTo>
                    <a:pt x="10929" y="7446"/>
                  </a:lnTo>
                  <a:lnTo>
                    <a:pt x="10952" y="7430"/>
                  </a:lnTo>
                  <a:lnTo>
                    <a:pt x="10973" y="7414"/>
                  </a:lnTo>
                  <a:lnTo>
                    <a:pt x="10993" y="7400"/>
                  </a:lnTo>
                  <a:lnTo>
                    <a:pt x="11012" y="7389"/>
                  </a:lnTo>
                  <a:lnTo>
                    <a:pt x="11031" y="7379"/>
                  </a:lnTo>
                  <a:lnTo>
                    <a:pt x="11048" y="7371"/>
                  </a:lnTo>
                  <a:lnTo>
                    <a:pt x="11064" y="7365"/>
                  </a:lnTo>
                  <a:lnTo>
                    <a:pt x="11053" y="7427"/>
                  </a:lnTo>
                  <a:lnTo>
                    <a:pt x="11041" y="7484"/>
                  </a:lnTo>
                  <a:lnTo>
                    <a:pt x="11029" y="7537"/>
                  </a:lnTo>
                  <a:lnTo>
                    <a:pt x="11015" y="7586"/>
                  </a:lnTo>
                  <a:lnTo>
                    <a:pt x="11009" y="7610"/>
                  </a:lnTo>
                  <a:lnTo>
                    <a:pt x="11002" y="7632"/>
                  </a:lnTo>
                  <a:lnTo>
                    <a:pt x="10993" y="7653"/>
                  </a:lnTo>
                  <a:lnTo>
                    <a:pt x="10985" y="7674"/>
                  </a:lnTo>
                  <a:lnTo>
                    <a:pt x="10975" y="7694"/>
                  </a:lnTo>
                  <a:lnTo>
                    <a:pt x="10965" y="7714"/>
                  </a:lnTo>
                  <a:lnTo>
                    <a:pt x="10955" y="7732"/>
                  </a:lnTo>
                  <a:lnTo>
                    <a:pt x="10944" y="7751"/>
                  </a:lnTo>
                  <a:lnTo>
                    <a:pt x="10932" y="7769"/>
                  </a:lnTo>
                  <a:lnTo>
                    <a:pt x="10920" y="7786"/>
                  </a:lnTo>
                  <a:lnTo>
                    <a:pt x="10907" y="7803"/>
                  </a:lnTo>
                  <a:lnTo>
                    <a:pt x="10892" y="7820"/>
                  </a:lnTo>
                  <a:lnTo>
                    <a:pt x="10877" y="7836"/>
                  </a:lnTo>
                  <a:lnTo>
                    <a:pt x="10861" y="7852"/>
                  </a:lnTo>
                  <a:lnTo>
                    <a:pt x="10844" y="7868"/>
                  </a:lnTo>
                  <a:lnTo>
                    <a:pt x="10825" y="7884"/>
                  </a:lnTo>
                  <a:lnTo>
                    <a:pt x="10806" y="7900"/>
                  </a:lnTo>
                  <a:lnTo>
                    <a:pt x="10786" y="7915"/>
                  </a:lnTo>
                  <a:lnTo>
                    <a:pt x="10763" y="7931"/>
                  </a:lnTo>
                  <a:lnTo>
                    <a:pt x="10741" y="7947"/>
                  </a:lnTo>
                  <a:lnTo>
                    <a:pt x="10717" y="7963"/>
                  </a:lnTo>
                  <a:lnTo>
                    <a:pt x="10691" y="7979"/>
                  </a:lnTo>
                  <a:lnTo>
                    <a:pt x="10665" y="7995"/>
                  </a:lnTo>
                  <a:lnTo>
                    <a:pt x="10636" y="8011"/>
                  </a:lnTo>
                  <a:close/>
                  <a:moveTo>
                    <a:pt x="11131" y="7877"/>
                  </a:moveTo>
                  <a:lnTo>
                    <a:pt x="11121" y="7874"/>
                  </a:lnTo>
                  <a:lnTo>
                    <a:pt x="11112" y="7869"/>
                  </a:lnTo>
                  <a:lnTo>
                    <a:pt x="11105" y="7861"/>
                  </a:lnTo>
                  <a:lnTo>
                    <a:pt x="11099" y="7849"/>
                  </a:lnTo>
                  <a:lnTo>
                    <a:pt x="11095" y="7835"/>
                  </a:lnTo>
                  <a:lnTo>
                    <a:pt x="11093" y="7818"/>
                  </a:lnTo>
                  <a:lnTo>
                    <a:pt x="11091" y="7798"/>
                  </a:lnTo>
                  <a:lnTo>
                    <a:pt x="11091" y="7777"/>
                  </a:lnTo>
                  <a:lnTo>
                    <a:pt x="11091" y="7753"/>
                  </a:lnTo>
                  <a:lnTo>
                    <a:pt x="11093" y="7729"/>
                  </a:lnTo>
                  <a:lnTo>
                    <a:pt x="11095" y="7702"/>
                  </a:lnTo>
                  <a:lnTo>
                    <a:pt x="11098" y="7675"/>
                  </a:lnTo>
                  <a:lnTo>
                    <a:pt x="11107" y="7616"/>
                  </a:lnTo>
                  <a:lnTo>
                    <a:pt x="11117" y="7557"/>
                  </a:lnTo>
                  <a:lnTo>
                    <a:pt x="11129" y="7497"/>
                  </a:lnTo>
                  <a:lnTo>
                    <a:pt x="11142" y="7439"/>
                  </a:lnTo>
                  <a:lnTo>
                    <a:pt x="11155" y="7384"/>
                  </a:lnTo>
                  <a:lnTo>
                    <a:pt x="11167" y="7335"/>
                  </a:lnTo>
                  <a:lnTo>
                    <a:pt x="11179" y="7293"/>
                  </a:lnTo>
                  <a:lnTo>
                    <a:pt x="11188" y="7261"/>
                  </a:lnTo>
                  <a:lnTo>
                    <a:pt x="11195" y="7240"/>
                  </a:lnTo>
                  <a:lnTo>
                    <a:pt x="11198" y="7230"/>
                  </a:lnTo>
                  <a:lnTo>
                    <a:pt x="11211" y="7239"/>
                  </a:lnTo>
                  <a:lnTo>
                    <a:pt x="11224" y="7248"/>
                  </a:lnTo>
                  <a:lnTo>
                    <a:pt x="11234" y="7260"/>
                  </a:lnTo>
                  <a:lnTo>
                    <a:pt x="11244" y="7273"/>
                  </a:lnTo>
                  <a:lnTo>
                    <a:pt x="11252" y="7287"/>
                  </a:lnTo>
                  <a:lnTo>
                    <a:pt x="11259" y="7302"/>
                  </a:lnTo>
                  <a:lnTo>
                    <a:pt x="11265" y="7319"/>
                  </a:lnTo>
                  <a:lnTo>
                    <a:pt x="11270" y="7338"/>
                  </a:lnTo>
                  <a:lnTo>
                    <a:pt x="11274" y="7357"/>
                  </a:lnTo>
                  <a:lnTo>
                    <a:pt x="11277" y="7377"/>
                  </a:lnTo>
                  <a:lnTo>
                    <a:pt x="11279" y="7398"/>
                  </a:lnTo>
                  <a:lnTo>
                    <a:pt x="11280" y="7419"/>
                  </a:lnTo>
                  <a:lnTo>
                    <a:pt x="11280" y="7442"/>
                  </a:lnTo>
                  <a:lnTo>
                    <a:pt x="11280" y="7465"/>
                  </a:lnTo>
                  <a:lnTo>
                    <a:pt x="11278" y="7489"/>
                  </a:lnTo>
                  <a:lnTo>
                    <a:pt x="11277" y="7513"/>
                  </a:lnTo>
                  <a:lnTo>
                    <a:pt x="11272" y="7562"/>
                  </a:lnTo>
                  <a:lnTo>
                    <a:pt x="11264" y="7611"/>
                  </a:lnTo>
                  <a:lnTo>
                    <a:pt x="11255" y="7661"/>
                  </a:lnTo>
                  <a:lnTo>
                    <a:pt x="11244" y="7709"/>
                  </a:lnTo>
                  <a:lnTo>
                    <a:pt x="11232" y="7755"/>
                  </a:lnTo>
                  <a:lnTo>
                    <a:pt x="11221" y="7799"/>
                  </a:lnTo>
                  <a:lnTo>
                    <a:pt x="11209" y="7839"/>
                  </a:lnTo>
                  <a:lnTo>
                    <a:pt x="11198" y="7877"/>
                  </a:lnTo>
                  <a:lnTo>
                    <a:pt x="11189" y="7877"/>
                  </a:lnTo>
                  <a:lnTo>
                    <a:pt x="11179" y="7877"/>
                  </a:lnTo>
                  <a:lnTo>
                    <a:pt x="11171" y="7877"/>
                  </a:lnTo>
                  <a:lnTo>
                    <a:pt x="11161" y="7877"/>
                  </a:lnTo>
                  <a:lnTo>
                    <a:pt x="11153" y="7877"/>
                  </a:lnTo>
                  <a:lnTo>
                    <a:pt x="11145" y="7877"/>
                  </a:lnTo>
                  <a:lnTo>
                    <a:pt x="11138" y="7877"/>
                  </a:lnTo>
                  <a:lnTo>
                    <a:pt x="11131" y="7877"/>
                  </a:lnTo>
                  <a:close/>
                  <a:moveTo>
                    <a:pt x="418" y="7743"/>
                  </a:moveTo>
                  <a:lnTo>
                    <a:pt x="406" y="7730"/>
                  </a:lnTo>
                  <a:lnTo>
                    <a:pt x="396" y="7716"/>
                  </a:lnTo>
                  <a:lnTo>
                    <a:pt x="387" y="7700"/>
                  </a:lnTo>
                  <a:lnTo>
                    <a:pt x="380" y="7683"/>
                  </a:lnTo>
                  <a:lnTo>
                    <a:pt x="372" y="7665"/>
                  </a:lnTo>
                  <a:lnTo>
                    <a:pt x="367" y="7646"/>
                  </a:lnTo>
                  <a:lnTo>
                    <a:pt x="362" y="7626"/>
                  </a:lnTo>
                  <a:lnTo>
                    <a:pt x="358" y="7604"/>
                  </a:lnTo>
                  <a:lnTo>
                    <a:pt x="354" y="7583"/>
                  </a:lnTo>
                  <a:lnTo>
                    <a:pt x="352" y="7561"/>
                  </a:lnTo>
                  <a:lnTo>
                    <a:pt x="351" y="7538"/>
                  </a:lnTo>
                  <a:lnTo>
                    <a:pt x="350" y="7515"/>
                  </a:lnTo>
                  <a:lnTo>
                    <a:pt x="350" y="7492"/>
                  </a:lnTo>
                  <a:lnTo>
                    <a:pt x="350" y="7468"/>
                  </a:lnTo>
                  <a:lnTo>
                    <a:pt x="352" y="7445"/>
                  </a:lnTo>
                  <a:lnTo>
                    <a:pt x="353" y="7422"/>
                  </a:lnTo>
                  <a:lnTo>
                    <a:pt x="357" y="7398"/>
                  </a:lnTo>
                  <a:lnTo>
                    <a:pt x="359" y="7376"/>
                  </a:lnTo>
                  <a:lnTo>
                    <a:pt x="363" y="7354"/>
                  </a:lnTo>
                  <a:lnTo>
                    <a:pt x="366" y="7332"/>
                  </a:lnTo>
                  <a:lnTo>
                    <a:pt x="370" y="7311"/>
                  </a:lnTo>
                  <a:lnTo>
                    <a:pt x="376" y="7291"/>
                  </a:lnTo>
                  <a:lnTo>
                    <a:pt x="381" y="7272"/>
                  </a:lnTo>
                  <a:lnTo>
                    <a:pt x="386" y="7254"/>
                  </a:lnTo>
                  <a:lnTo>
                    <a:pt x="392" y="7238"/>
                  </a:lnTo>
                  <a:lnTo>
                    <a:pt x="397" y="7222"/>
                  </a:lnTo>
                  <a:lnTo>
                    <a:pt x="403" y="7208"/>
                  </a:lnTo>
                  <a:lnTo>
                    <a:pt x="410" y="7195"/>
                  </a:lnTo>
                  <a:lnTo>
                    <a:pt x="415" y="7184"/>
                  </a:lnTo>
                  <a:lnTo>
                    <a:pt x="421" y="7176"/>
                  </a:lnTo>
                  <a:lnTo>
                    <a:pt x="428" y="7169"/>
                  </a:lnTo>
                  <a:lnTo>
                    <a:pt x="434" y="7163"/>
                  </a:lnTo>
                  <a:lnTo>
                    <a:pt x="446" y="7184"/>
                  </a:lnTo>
                  <a:lnTo>
                    <a:pt x="458" y="7210"/>
                  </a:lnTo>
                  <a:lnTo>
                    <a:pt x="470" y="7240"/>
                  </a:lnTo>
                  <a:lnTo>
                    <a:pt x="482" y="7272"/>
                  </a:lnTo>
                  <a:lnTo>
                    <a:pt x="494" y="7307"/>
                  </a:lnTo>
                  <a:lnTo>
                    <a:pt x="503" y="7345"/>
                  </a:lnTo>
                  <a:lnTo>
                    <a:pt x="513" y="7384"/>
                  </a:lnTo>
                  <a:lnTo>
                    <a:pt x="519" y="7425"/>
                  </a:lnTo>
                  <a:lnTo>
                    <a:pt x="522" y="7445"/>
                  </a:lnTo>
                  <a:lnTo>
                    <a:pt x="525" y="7466"/>
                  </a:lnTo>
                  <a:lnTo>
                    <a:pt x="526" y="7487"/>
                  </a:lnTo>
                  <a:lnTo>
                    <a:pt x="527" y="7509"/>
                  </a:lnTo>
                  <a:lnTo>
                    <a:pt x="526" y="7529"/>
                  </a:lnTo>
                  <a:lnTo>
                    <a:pt x="526" y="7550"/>
                  </a:lnTo>
                  <a:lnTo>
                    <a:pt x="523" y="7571"/>
                  </a:lnTo>
                  <a:lnTo>
                    <a:pt x="520" y="7592"/>
                  </a:lnTo>
                  <a:lnTo>
                    <a:pt x="517" y="7612"/>
                  </a:lnTo>
                  <a:lnTo>
                    <a:pt x="512" y="7632"/>
                  </a:lnTo>
                  <a:lnTo>
                    <a:pt x="506" y="7652"/>
                  </a:lnTo>
                  <a:lnTo>
                    <a:pt x="499" y="7671"/>
                  </a:lnTo>
                  <a:lnTo>
                    <a:pt x="492" y="7689"/>
                  </a:lnTo>
                  <a:lnTo>
                    <a:pt x="482" y="7708"/>
                  </a:lnTo>
                  <a:lnTo>
                    <a:pt x="471" y="7726"/>
                  </a:lnTo>
                  <a:lnTo>
                    <a:pt x="460" y="7743"/>
                  </a:lnTo>
                  <a:lnTo>
                    <a:pt x="453" y="7743"/>
                  </a:lnTo>
                  <a:lnTo>
                    <a:pt x="447" y="7743"/>
                  </a:lnTo>
                  <a:lnTo>
                    <a:pt x="442" y="7743"/>
                  </a:lnTo>
                  <a:lnTo>
                    <a:pt x="435" y="7743"/>
                  </a:lnTo>
                  <a:lnTo>
                    <a:pt x="430" y="7743"/>
                  </a:lnTo>
                  <a:lnTo>
                    <a:pt x="426" y="7743"/>
                  </a:lnTo>
                  <a:lnTo>
                    <a:pt x="421" y="7743"/>
                  </a:lnTo>
                  <a:lnTo>
                    <a:pt x="418" y="7743"/>
                  </a:lnTo>
                  <a:close/>
                  <a:moveTo>
                    <a:pt x="846" y="7676"/>
                  </a:moveTo>
                  <a:lnTo>
                    <a:pt x="825" y="7662"/>
                  </a:lnTo>
                  <a:lnTo>
                    <a:pt x="807" y="7649"/>
                  </a:lnTo>
                  <a:lnTo>
                    <a:pt x="789" y="7636"/>
                  </a:lnTo>
                  <a:lnTo>
                    <a:pt x="773" y="7624"/>
                  </a:lnTo>
                  <a:lnTo>
                    <a:pt x="758" y="7611"/>
                  </a:lnTo>
                  <a:lnTo>
                    <a:pt x="745" y="7598"/>
                  </a:lnTo>
                  <a:lnTo>
                    <a:pt x="731" y="7586"/>
                  </a:lnTo>
                  <a:lnTo>
                    <a:pt x="719" y="7574"/>
                  </a:lnTo>
                  <a:lnTo>
                    <a:pt x="707" y="7562"/>
                  </a:lnTo>
                  <a:lnTo>
                    <a:pt x="698" y="7549"/>
                  </a:lnTo>
                  <a:lnTo>
                    <a:pt x="688" y="7537"/>
                  </a:lnTo>
                  <a:lnTo>
                    <a:pt x="680" y="7526"/>
                  </a:lnTo>
                  <a:lnTo>
                    <a:pt x="671" y="7514"/>
                  </a:lnTo>
                  <a:lnTo>
                    <a:pt x="664" y="7501"/>
                  </a:lnTo>
                  <a:lnTo>
                    <a:pt x="657" y="7490"/>
                  </a:lnTo>
                  <a:lnTo>
                    <a:pt x="651" y="7478"/>
                  </a:lnTo>
                  <a:lnTo>
                    <a:pt x="641" y="7455"/>
                  </a:lnTo>
                  <a:lnTo>
                    <a:pt x="633" y="7431"/>
                  </a:lnTo>
                  <a:lnTo>
                    <a:pt x="625" y="7407"/>
                  </a:lnTo>
                  <a:lnTo>
                    <a:pt x="620" y="7382"/>
                  </a:lnTo>
                  <a:lnTo>
                    <a:pt x="611" y="7333"/>
                  </a:lnTo>
                  <a:lnTo>
                    <a:pt x="602" y="7281"/>
                  </a:lnTo>
                  <a:lnTo>
                    <a:pt x="617" y="7284"/>
                  </a:lnTo>
                  <a:lnTo>
                    <a:pt x="632" y="7289"/>
                  </a:lnTo>
                  <a:lnTo>
                    <a:pt x="646" y="7293"/>
                  </a:lnTo>
                  <a:lnTo>
                    <a:pt x="661" y="7297"/>
                  </a:lnTo>
                  <a:lnTo>
                    <a:pt x="674" y="7304"/>
                  </a:lnTo>
                  <a:lnTo>
                    <a:pt x="688" y="7309"/>
                  </a:lnTo>
                  <a:lnTo>
                    <a:pt x="702" y="7315"/>
                  </a:lnTo>
                  <a:lnTo>
                    <a:pt x="715" y="7323"/>
                  </a:lnTo>
                  <a:lnTo>
                    <a:pt x="728" y="7330"/>
                  </a:lnTo>
                  <a:lnTo>
                    <a:pt x="740" y="7339"/>
                  </a:lnTo>
                  <a:lnTo>
                    <a:pt x="753" y="7347"/>
                  </a:lnTo>
                  <a:lnTo>
                    <a:pt x="766" y="7357"/>
                  </a:lnTo>
                  <a:lnTo>
                    <a:pt x="778" y="7366"/>
                  </a:lnTo>
                  <a:lnTo>
                    <a:pt x="789" y="7377"/>
                  </a:lnTo>
                  <a:lnTo>
                    <a:pt x="801" y="7388"/>
                  </a:lnTo>
                  <a:lnTo>
                    <a:pt x="812" y="7399"/>
                  </a:lnTo>
                  <a:lnTo>
                    <a:pt x="823" y="7412"/>
                  </a:lnTo>
                  <a:lnTo>
                    <a:pt x="834" y="7425"/>
                  </a:lnTo>
                  <a:lnTo>
                    <a:pt x="843" y="7439"/>
                  </a:lnTo>
                  <a:lnTo>
                    <a:pt x="854" y="7452"/>
                  </a:lnTo>
                  <a:lnTo>
                    <a:pt x="864" y="7467"/>
                  </a:lnTo>
                  <a:lnTo>
                    <a:pt x="872" y="7483"/>
                  </a:lnTo>
                  <a:lnTo>
                    <a:pt x="882" y="7499"/>
                  </a:lnTo>
                  <a:lnTo>
                    <a:pt x="890" y="7516"/>
                  </a:lnTo>
                  <a:lnTo>
                    <a:pt x="899" y="7533"/>
                  </a:lnTo>
                  <a:lnTo>
                    <a:pt x="906" y="7551"/>
                  </a:lnTo>
                  <a:lnTo>
                    <a:pt x="914" y="7570"/>
                  </a:lnTo>
                  <a:lnTo>
                    <a:pt x="921" y="7590"/>
                  </a:lnTo>
                  <a:lnTo>
                    <a:pt x="927" y="7610"/>
                  </a:lnTo>
                  <a:lnTo>
                    <a:pt x="935" y="7631"/>
                  </a:lnTo>
                  <a:lnTo>
                    <a:pt x="940" y="7653"/>
                  </a:lnTo>
                  <a:lnTo>
                    <a:pt x="947" y="7676"/>
                  </a:lnTo>
                  <a:lnTo>
                    <a:pt x="934" y="7676"/>
                  </a:lnTo>
                  <a:lnTo>
                    <a:pt x="921" y="7676"/>
                  </a:lnTo>
                  <a:lnTo>
                    <a:pt x="908" y="7676"/>
                  </a:lnTo>
                  <a:lnTo>
                    <a:pt x="896" y="7676"/>
                  </a:lnTo>
                  <a:lnTo>
                    <a:pt x="883" y="7676"/>
                  </a:lnTo>
                  <a:lnTo>
                    <a:pt x="871" y="7676"/>
                  </a:lnTo>
                  <a:lnTo>
                    <a:pt x="858" y="7676"/>
                  </a:lnTo>
                  <a:lnTo>
                    <a:pt x="846" y="7676"/>
                  </a:lnTo>
                  <a:close/>
                  <a:moveTo>
                    <a:pt x="10821" y="7381"/>
                  </a:moveTo>
                  <a:lnTo>
                    <a:pt x="10821" y="7362"/>
                  </a:lnTo>
                  <a:lnTo>
                    <a:pt x="10823" y="7343"/>
                  </a:lnTo>
                  <a:lnTo>
                    <a:pt x="10825" y="7323"/>
                  </a:lnTo>
                  <a:lnTo>
                    <a:pt x="10828" y="7302"/>
                  </a:lnTo>
                  <a:lnTo>
                    <a:pt x="10834" y="7281"/>
                  </a:lnTo>
                  <a:lnTo>
                    <a:pt x="10839" y="7260"/>
                  </a:lnTo>
                  <a:lnTo>
                    <a:pt x="10845" y="7240"/>
                  </a:lnTo>
                  <a:lnTo>
                    <a:pt x="10853" y="7218"/>
                  </a:lnTo>
                  <a:lnTo>
                    <a:pt x="10860" y="7197"/>
                  </a:lnTo>
                  <a:lnTo>
                    <a:pt x="10869" y="7176"/>
                  </a:lnTo>
                  <a:lnTo>
                    <a:pt x="10878" y="7155"/>
                  </a:lnTo>
                  <a:lnTo>
                    <a:pt x="10889" y="7133"/>
                  </a:lnTo>
                  <a:lnTo>
                    <a:pt x="10901" y="7113"/>
                  </a:lnTo>
                  <a:lnTo>
                    <a:pt x="10911" y="7093"/>
                  </a:lnTo>
                  <a:lnTo>
                    <a:pt x="10924" y="7074"/>
                  </a:lnTo>
                  <a:lnTo>
                    <a:pt x="10937" y="7055"/>
                  </a:lnTo>
                  <a:lnTo>
                    <a:pt x="10951" y="7036"/>
                  </a:lnTo>
                  <a:lnTo>
                    <a:pt x="10964" y="7018"/>
                  </a:lnTo>
                  <a:lnTo>
                    <a:pt x="10979" y="7001"/>
                  </a:lnTo>
                  <a:lnTo>
                    <a:pt x="10994" y="6985"/>
                  </a:lnTo>
                  <a:lnTo>
                    <a:pt x="11009" y="6969"/>
                  </a:lnTo>
                  <a:lnTo>
                    <a:pt x="11025" y="6955"/>
                  </a:lnTo>
                  <a:lnTo>
                    <a:pt x="11041" y="6941"/>
                  </a:lnTo>
                  <a:lnTo>
                    <a:pt x="11058" y="6928"/>
                  </a:lnTo>
                  <a:lnTo>
                    <a:pt x="11075" y="6918"/>
                  </a:lnTo>
                  <a:lnTo>
                    <a:pt x="11092" y="6907"/>
                  </a:lnTo>
                  <a:lnTo>
                    <a:pt x="11109" y="6898"/>
                  </a:lnTo>
                  <a:lnTo>
                    <a:pt x="11126" y="6892"/>
                  </a:lnTo>
                  <a:lnTo>
                    <a:pt x="11144" y="6886"/>
                  </a:lnTo>
                  <a:lnTo>
                    <a:pt x="11162" y="6881"/>
                  </a:lnTo>
                  <a:lnTo>
                    <a:pt x="11180" y="6879"/>
                  </a:lnTo>
                  <a:lnTo>
                    <a:pt x="11198" y="6878"/>
                  </a:lnTo>
                  <a:lnTo>
                    <a:pt x="11197" y="6902"/>
                  </a:lnTo>
                  <a:lnTo>
                    <a:pt x="11196" y="6924"/>
                  </a:lnTo>
                  <a:lnTo>
                    <a:pt x="11195" y="6947"/>
                  </a:lnTo>
                  <a:lnTo>
                    <a:pt x="11192" y="6969"/>
                  </a:lnTo>
                  <a:lnTo>
                    <a:pt x="11189" y="6990"/>
                  </a:lnTo>
                  <a:lnTo>
                    <a:pt x="11184" y="7011"/>
                  </a:lnTo>
                  <a:lnTo>
                    <a:pt x="11180" y="7031"/>
                  </a:lnTo>
                  <a:lnTo>
                    <a:pt x="11175" y="7052"/>
                  </a:lnTo>
                  <a:lnTo>
                    <a:pt x="11169" y="7071"/>
                  </a:lnTo>
                  <a:lnTo>
                    <a:pt x="11161" y="7090"/>
                  </a:lnTo>
                  <a:lnTo>
                    <a:pt x="11154" y="7108"/>
                  </a:lnTo>
                  <a:lnTo>
                    <a:pt x="11145" y="7126"/>
                  </a:lnTo>
                  <a:lnTo>
                    <a:pt x="11136" y="7143"/>
                  </a:lnTo>
                  <a:lnTo>
                    <a:pt x="11126" y="7160"/>
                  </a:lnTo>
                  <a:lnTo>
                    <a:pt x="11115" y="7177"/>
                  </a:lnTo>
                  <a:lnTo>
                    <a:pt x="11104" y="7193"/>
                  </a:lnTo>
                  <a:lnTo>
                    <a:pt x="11092" y="7209"/>
                  </a:lnTo>
                  <a:lnTo>
                    <a:pt x="11078" y="7224"/>
                  </a:lnTo>
                  <a:lnTo>
                    <a:pt x="11065" y="7238"/>
                  </a:lnTo>
                  <a:lnTo>
                    <a:pt x="11051" y="7251"/>
                  </a:lnTo>
                  <a:lnTo>
                    <a:pt x="11036" y="7265"/>
                  </a:lnTo>
                  <a:lnTo>
                    <a:pt x="11020" y="7278"/>
                  </a:lnTo>
                  <a:lnTo>
                    <a:pt x="11003" y="7291"/>
                  </a:lnTo>
                  <a:lnTo>
                    <a:pt x="10986" y="7304"/>
                  </a:lnTo>
                  <a:lnTo>
                    <a:pt x="10968" y="7314"/>
                  </a:lnTo>
                  <a:lnTo>
                    <a:pt x="10948" y="7326"/>
                  </a:lnTo>
                  <a:lnTo>
                    <a:pt x="10929" y="7337"/>
                  </a:lnTo>
                  <a:lnTo>
                    <a:pt x="10909" y="7346"/>
                  </a:lnTo>
                  <a:lnTo>
                    <a:pt x="10888" y="7356"/>
                  </a:lnTo>
                  <a:lnTo>
                    <a:pt x="10867" y="7365"/>
                  </a:lnTo>
                  <a:lnTo>
                    <a:pt x="10844" y="7374"/>
                  </a:lnTo>
                  <a:lnTo>
                    <a:pt x="10821" y="7381"/>
                  </a:lnTo>
                  <a:close/>
                  <a:moveTo>
                    <a:pt x="11315" y="7273"/>
                  </a:moveTo>
                  <a:lnTo>
                    <a:pt x="11301" y="7227"/>
                  </a:lnTo>
                  <a:lnTo>
                    <a:pt x="11289" y="7183"/>
                  </a:lnTo>
                  <a:lnTo>
                    <a:pt x="11279" y="7141"/>
                  </a:lnTo>
                  <a:lnTo>
                    <a:pt x="11272" y="7102"/>
                  </a:lnTo>
                  <a:lnTo>
                    <a:pt x="11266" y="7062"/>
                  </a:lnTo>
                  <a:lnTo>
                    <a:pt x="11263" y="7025"/>
                  </a:lnTo>
                  <a:lnTo>
                    <a:pt x="11261" y="6989"/>
                  </a:lnTo>
                  <a:lnTo>
                    <a:pt x="11261" y="6953"/>
                  </a:lnTo>
                  <a:lnTo>
                    <a:pt x="11262" y="6917"/>
                  </a:lnTo>
                  <a:lnTo>
                    <a:pt x="11265" y="6881"/>
                  </a:lnTo>
                  <a:lnTo>
                    <a:pt x="11270" y="6845"/>
                  </a:lnTo>
                  <a:lnTo>
                    <a:pt x="11276" y="6809"/>
                  </a:lnTo>
                  <a:lnTo>
                    <a:pt x="11282" y="6772"/>
                  </a:lnTo>
                  <a:lnTo>
                    <a:pt x="11290" y="6734"/>
                  </a:lnTo>
                  <a:lnTo>
                    <a:pt x="11298" y="6693"/>
                  </a:lnTo>
                  <a:lnTo>
                    <a:pt x="11307" y="6652"/>
                  </a:lnTo>
                  <a:lnTo>
                    <a:pt x="11316" y="6649"/>
                  </a:lnTo>
                  <a:lnTo>
                    <a:pt x="11326" y="6647"/>
                  </a:lnTo>
                  <a:lnTo>
                    <a:pt x="11335" y="6645"/>
                  </a:lnTo>
                  <a:lnTo>
                    <a:pt x="11345" y="6644"/>
                  </a:lnTo>
                  <a:lnTo>
                    <a:pt x="11355" y="6643"/>
                  </a:lnTo>
                  <a:lnTo>
                    <a:pt x="11364" y="6643"/>
                  </a:lnTo>
                  <a:lnTo>
                    <a:pt x="11374" y="6643"/>
                  </a:lnTo>
                  <a:lnTo>
                    <a:pt x="11382" y="6643"/>
                  </a:lnTo>
                  <a:lnTo>
                    <a:pt x="11395" y="6675"/>
                  </a:lnTo>
                  <a:lnTo>
                    <a:pt x="11407" y="6709"/>
                  </a:lnTo>
                  <a:lnTo>
                    <a:pt x="11418" y="6743"/>
                  </a:lnTo>
                  <a:lnTo>
                    <a:pt x="11429" y="6779"/>
                  </a:lnTo>
                  <a:lnTo>
                    <a:pt x="11437" y="6817"/>
                  </a:lnTo>
                  <a:lnTo>
                    <a:pt x="11445" y="6854"/>
                  </a:lnTo>
                  <a:lnTo>
                    <a:pt x="11448" y="6874"/>
                  </a:lnTo>
                  <a:lnTo>
                    <a:pt x="11450" y="6893"/>
                  </a:lnTo>
                  <a:lnTo>
                    <a:pt x="11452" y="6913"/>
                  </a:lnTo>
                  <a:lnTo>
                    <a:pt x="11453" y="6933"/>
                  </a:lnTo>
                  <a:lnTo>
                    <a:pt x="11454" y="6953"/>
                  </a:lnTo>
                  <a:lnTo>
                    <a:pt x="11456" y="6973"/>
                  </a:lnTo>
                  <a:lnTo>
                    <a:pt x="11454" y="6994"/>
                  </a:lnTo>
                  <a:lnTo>
                    <a:pt x="11453" y="7014"/>
                  </a:lnTo>
                  <a:lnTo>
                    <a:pt x="11451" y="7036"/>
                  </a:lnTo>
                  <a:lnTo>
                    <a:pt x="11449" y="7057"/>
                  </a:lnTo>
                  <a:lnTo>
                    <a:pt x="11446" y="7077"/>
                  </a:lnTo>
                  <a:lnTo>
                    <a:pt x="11442" y="7098"/>
                  </a:lnTo>
                  <a:lnTo>
                    <a:pt x="11436" y="7121"/>
                  </a:lnTo>
                  <a:lnTo>
                    <a:pt x="11431" y="7142"/>
                  </a:lnTo>
                  <a:lnTo>
                    <a:pt x="11424" y="7163"/>
                  </a:lnTo>
                  <a:lnTo>
                    <a:pt x="11416" y="7186"/>
                  </a:lnTo>
                  <a:lnTo>
                    <a:pt x="11407" y="7207"/>
                  </a:lnTo>
                  <a:lnTo>
                    <a:pt x="11397" y="7229"/>
                  </a:lnTo>
                  <a:lnTo>
                    <a:pt x="11386" y="7250"/>
                  </a:lnTo>
                  <a:lnTo>
                    <a:pt x="11375" y="7273"/>
                  </a:lnTo>
                  <a:lnTo>
                    <a:pt x="11365" y="7273"/>
                  </a:lnTo>
                  <a:lnTo>
                    <a:pt x="11357" y="7273"/>
                  </a:lnTo>
                  <a:lnTo>
                    <a:pt x="11349" y="7273"/>
                  </a:lnTo>
                  <a:lnTo>
                    <a:pt x="11342" y="7273"/>
                  </a:lnTo>
                  <a:lnTo>
                    <a:pt x="11334" y="7273"/>
                  </a:lnTo>
                  <a:lnTo>
                    <a:pt x="11328" y="7273"/>
                  </a:lnTo>
                  <a:lnTo>
                    <a:pt x="11322" y="7273"/>
                  </a:lnTo>
                  <a:lnTo>
                    <a:pt x="11315" y="7273"/>
                  </a:lnTo>
                  <a:close/>
                  <a:moveTo>
                    <a:pt x="233" y="7247"/>
                  </a:moveTo>
                  <a:lnTo>
                    <a:pt x="219" y="7231"/>
                  </a:lnTo>
                  <a:lnTo>
                    <a:pt x="207" y="7214"/>
                  </a:lnTo>
                  <a:lnTo>
                    <a:pt x="197" y="7194"/>
                  </a:lnTo>
                  <a:lnTo>
                    <a:pt x="189" y="7174"/>
                  </a:lnTo>
                  <a:lnTo>
                    <a:pt x="182" y="7152"/>
                  </a:lnTo>
                  <a:lnTo>
                    <a:pt x="177" y="7128"/>
                  </a:lnTo>
                  <a:lnTo>
                    <a:pt x="173" y="7104"/>
                  </a:lnTo>
                  <a:lnTo>
                    <a:pt x="170" y="7077"/>
                  </a:lnTo>
                  <a:lnTo>
                    <a:pt x="169" y="7051"/>
                  </a:lnTo>
                  <a:lnTo>
                    <a:pt x="170" y="7024"/>
                  </a:lnTo>
                  <a:lnTo>
                    <a:pt x="172" y="6995"/>
                  </a:lnTo>
                  <a:lnTo>
                    <a:pt x="174" y="6967"/>
                  </a:lnTo>
                  <a:lnTo>
                    <a:pt x="178" y="6938"/>
                  </a:lnTo>
                  <a:lnTo>
                    <a:pt x="182" y="6909"/>
                  </a:lnTo>
                  <a:lnTo>
                    <a:pt x="187" y="6879"/>
                  </a:lnTo>
                  <a:lnTo>
                    <a:pt x="193" y="6850"/>
                  </a:lnTo>
                  <a:lnTo>
                    <a:pt x="200" y="6821"/>
                  </a:lnTo>
                  <a:lnTo>
                    <a:pt x="207" y="6792"/>
                  </a:lnTo>
                  <a:lnTo>
                    <a:pt x="215" y="6763"/>
                  </a:lnTo>
                  <a:lnTo>
                    <a:pt x="223" y="6735"/>
                  </a:lnTo>
                  <a:lnTo>
                    <a:pt x="240" y="6681"/>
                  </a:lnTo>
                  <a:lnTo>
                    <a:pt x="257" y="6631"/>
                  </a:lnTo>
                  <a:lnTo>
                    <a:pt x="274" y="6585"/>
                  </a:lnTo>
                  <a:lnTo>
                    <a:pt x="290" y="6544"/>
                  </a:lnTo>
                  <a:lnTo>
                    <a:pt x="304" y="6510"/>
                  </a:lnTo>
                  <a:lnTo>
                    <a:pt x="317" y="6484"/>
                  </a:lnTo>
                  <a:lnTo>
                    <a:pt x="330" y="6498"/>
                  </a:lnTo>
                  <a:lnTo>
                    <a:pt x="341" y="6514"/>
                  </a:lnTo>
                  <a:lnTo>
                    <a:pt x="351" y="6531"/>
                  </a:lnTo>
                  <a:lnTo>
                    <a:pt x="360" y="6548"/>
                  </a:lnTo>
                  <a:lnTo>
                    <a:pt x="367" y="6567"/>
                  </a:lnTo>
                  <a:lnTo>
                    <a:pt x="374" y="6587"/>
                  </a:lnTo>
                  <a:lnTo>
                    <a:pt x="379" y="6608"/>
                  </a:lnTo>
                  <a:lnTo>
                    <a:pt x="383" y="6631"/>
                  </a:lnTo>
                  <a:lnTo>
                    <a:pt x="385" y="6653"/>
                  </a:lnTo>
                  <a:lnTo>
                    <a:pt x="387" y="6677"/>
                  </a:lnTo>
                  <a:lnTo>
                    <a:pt x="389" y="6702"/>
                  </a:lnTo>
                  <a:lnTo>
                    <a:pt x="389" y="6726"/>
                  </a:lnTo>
                  <a:lnTo>
                    <a:pt x="388" y="6752"/>
                  </a:lnTo>
                  <a:lnTo>
                    <a:pt x="387" y="6778"/>
                  </a:lnTo>
                  <a:lnTo>
                    <a:pt x="385" y="6804"/>
                  </a:lnTo>
                  <a:lnTo>
                    <a:pt x="383" y="6832"/>
                  </a:lnTo>
                  <a:lnTo>
                    <a:pt x="376" y="6886"/>
                  </a:lnTo>
                  <a:lnTo>
                    <a:pt x="367" y="6940"/>
                  </a:lnTo>
                  <a:lnTo>
                    <a:pt x="357" y="6995"/>
                  </a:lnTo>
                  <a:lnTo>
                    <a:pt x="344" y="7049"/>
                  </a:lnTo>
                  <a:lnTo>
                    <a:pt x="331" y="7102"/>
                  </a:lnTo>
                  <a:lnTo>
                    <a:pt x="318" y="7153"/>
                  </a:lnTo>
                  <a:lnTo>
                    <a:pt x="304" y="7201"/>
                  </a:lnTo>
                  <a:lnTo>
                    <a:pt x="292" y="7247"/>
                  </a:lnTo>
                  <a:lnTo>
                    <a:pt x="283" y="7247"/>
                  </a:lnTo>
                  <a:lnTo>
                    <a:pt x="275" y="7247"/>
                  </a:lnTo>
                  <a:lnTo>
                    <a:pt x="266" y="7247"/>
                  </a:lnTo>
                  <a:lnTo>
                    <a:pt x="260" y="7247"/>
                  </a:lnTo>
                  <a:lnTo>
                    <a:pt x="252" y="7247"/>
                  </a:lnTo>
                  <a:lnTo>
                    <a:pt x="246" y="7247"/>
                  </a:lnTo>
                  <a:lnTo>
                    <a:pt x="240" y="7247"/>
                  </a:lnTo>
                  <a:lnTo>
                    <a:pt x="233" y="7247"/>
                  </a:lnTo>
                  <a:close/>
                  <a:moveTo>
                    <a:pt x="645" y="7223"/>
                  </a:moveTo>
                  <a:lnTo>
                    <a:pt x="620" y="7204"/>
                  </a:lnTo>
                  <a:lnTo>
                    <a:pt x="598" y="7186"/>
                  </a:lnTo>
                  <a:lnTo>
                    <a:pt x="578" y="7167"/>
                  </a:lnTo>
                  <a:lnTo>
                    <a:pt x="560" y="7149"/>
                  </a:lnTo>
                  <a:lnTo>
                    <a:pt x="543" y="7131"/>
                  </a:lnTo>
                  <a:lnTo>
                    <a:pt x="528" y="7114"/>
                  </a:lnTo>
                  <a:lnTo>
                    <a:pt x="515" y="7097"/>
                  </a:lnTo>
                  <a:lnTo>
                    <a:pt x="503" y="7080"/>
                  </a:lnTo>
                  <a:lnTo>
                    <a:pt x="493" y="7063"/>
                  </a:lnTo>
                  <a:lnTo>
                    <a:pt x="484" y="7046"/>
                  </a:lnTo>
                  <a:lnTo>
                    <a:pt x="477" y="7030"/>
                  </a:lnTo>
                  <a:lnTo>
                    <a:pt x="470" y="7013"/>
                  </a:lnTo>
                  <a:lnTo>
                    <a:pt x="465" y="6997"/>
                  </a:lnTo>
                  <a:lnTo>
                    <a:pt x="461" y="6980"/>
                  </a:lnTo>
                  <a:lnTo>
                    <a:pt x="456" y="6964"/>
                  </a:lnTo>
                  <a:lnTo>
                    <a:pt x="454" y="6947"/>
                  </a:lnTo>
                  <a:lnTo>
                    <a:pt x="452" y="6931"/>
                  </a:lnTo>
                  <a:lnTo>
                    <a:pt x="451" y="6914"/>
                  </a:lnTo>
                  <a:lnTo>
                    <a:pt x="451" y="6897"/>
                  </a:lnTo>
                  <a:lnTo>
                    <a:pt x="451" y="6880"/>
                  </a:lnTo>
                  <a:lnTo>
                    <a:pt x="452" y="6846"/>
                  </a:lnTo>
                  <a:lnTo>
                    <a:pt x="454" y="6811"/>
                  </a:lnTo>
                  <a:lnTo>
                    <a:pt x="456" y="6776"/>
                  </a:lnTo>
                  <a:lnTo>
                    <a:pt x="459" y="6739"/>
                  </a:lnTo>
                  <a:lnTo>
                    <a:pt x="460" y="6701"/>
                  </a:lnTo>
                  <a:lnTo>
                    <a:pt x="460" y="6660"/>
                  </a:lnTo>
                  <a:lnTo>
                    <a:pt x="466" y="6657"/>
                  </a:lnTo>
                  <a:lnTo>
                    <a:pt x="472" y="6654"/>
                  </a:lnTo>
                  <a:lnTo>
                    <a:pt x="479" y="6651"/>
                  </a:lnTo>
                  <a:lnTo>
                    <a:pt x="485" y="6649"/>
                  </a:lnTo>
                  <a:lnTo>
                    <a:pt x="492" y="6647"/>
                  </a:lnTo>
                  <a:lnTo>
                    <a:pt x="497" y="6644"/>
                  </a:lnTo>
                  <a:lnTo>
                    <a:pt x="503" y="6643"/>
                  </a:lnTo>
                  <a:lnTo>
                    <a:pt x="510" y="6643"/>
                  </a:lnTo>
                  <a:lnTo>
                    <a:pt x="547" y="6695"/>
                  </a:lnTo>
                  <a:lnTo>
                    <a:pt x="586" y="6751"/>
                  </a:lnTo>
                  <a:lnTo>
                    <a:pt x="606" y="6779"/>
                  </a:lnTo>
                  <a:lnTo>
                    <a:pt x="625" y="6810"/>
                  </a:lnTo>
                  <a:lnTo>
                    <a:pt x="645" y="6842"/>
                  </a:lnTo>
                  <a:lnTo>
                    <a:pt x="662" y="6875"/>
                  </a:lnTo>
                  <a:lnTo>
                    <a:pt x="670" y="6892"/>
                  </a:lnTo>
                  <a:lnTo>
                    <a:pt x="678" y="6910"/>
                  </a:lnTo>
                  <a:lnTo>
                    <a:pt x="685" y="6928"/>
                  </a:lnTo>
                  <a:lnTo>
                    <a:pt x="692" y="6947"/>
                  </a:lnTo>
                  <a:lnTo>
                    <a:pt x="699" y="6967"/>
                  </a:lnTo>
                  <a:lnTo>
                    <a:pt x="704" y="6986"/>
                  </a:lnTo>
                  <a:lnTo>
                    <a:pt x="709" y="7006"/>
                  </a:lnTo>
                  <a:lnTo>
                    <a:pt x="714" y="7027"/>
                  </a:lnTo>
                  <a:lnTo>
                    <a:pt x="718" y="7048"/>
                  </a:lnTo>
                  <a:lnTo>
                    <a:pt x="721" y="7070"/>
                  </a:lnTo>
                  <a:lnTo>
                    <a:pt x="723" y="7092"/>
                  </a:lnTo>
                  <a:lnTo>
                    <a:pt x="724" y="7115"/>
                  </a:lnTo>
                  <a:lnTo>
                    <a:pt x="724" y="7139"/>
                  </a:lnTo>
                  <a:lnTo>
                    <a:pt x="724" y="7163"/>
                  </a:lnTo>
                  <a:lnTo>
                    <a:pt x="722" y="7189"/>
                  </a:lnTo>
                  <a:lnTo>
                    <a:pt x="720" y="7214"/>
                  </a:lnTo>
                  <a:lnTo>
                    <a:pt x="711" y="7214"/>
                  </a:lnTo>
                  <a:lnTo>
                    <a:pt x="701" y="7214"/>
                  </a:lnTo>
                  <a:lnTo>
                    <a:pt x="691" y="7214"/>
                  </a:lnTo>
                  <a:lnTo>
                    <a:pt x="682" y="7215"/>
                  </a:lnTo>
                  <a:lnTo>
                    <a:pt x="672" y="7216"/>
                  </a:lnTo>
                  <a:lnTo>
                    <a:pt x="663" y="7217"/>
                  </a:lnTo>
                  <a:lnTo>
                    <a:pt x="653" y="7220"/>
                  </a:lnTo>
                  <a:lnTo>
                    <a:pt x="645" y="7223"/>
                  </a:lnTo>
                  <a:close/>
                  <a:moveTo>
                    <a:pt x="11039" y="6811"/>
                  </a:moveTo>
                  <a:lnTo>
                    <a:pt x="11037" y="6792"/>
                  </a:lnTo>
                  <a:lnTo>
                    <a:pt x="11036" y="6773"/>
                  </a:lnTo>
                  <a:lnTo>
                    <a:pt x="11035" y="6753"/>
                  </a:lnTo>
                  <a:lnTo>
                    <a:pt x="11033" y="6733"/>
                  </a:lnTo>
                  <a:lnTo>
                    <a:pt x="11035" y="6711"/>
                  </a:lnTo>
                  <a:lnTo>
                    <a:pt x="11036" y="6690"/>
                  </a:lnTo>
                  <a:lnTo>
                    <a:pt x="11037" y="6668"/>
                  </a:lnTo>
                  <a:lnTo>
                    <a:pt x="11039" y="6645"/>
                  </a:lnTo>
                  <a:lnTo>
                    <a:pt x="11042" y="6622"/>
                  </a:lnTo>
                  <a:lnTo>
                    <a:pt x="11045" y="6600"/>
                  </a:lnTo>
                  <a:lnTo>
                    <a:pt x="11048" y="6576"/>
                  </a:lnTo>
                  <a:lnTo>
                    <a:pt x="11054" y="6553"/>
                  </a:lnTo>
                  <a:lnTo>
                    <a:pt x="11058" y="6531"/>
                  </a:lnTo>
                  <a:lnTo>
                    <a:pt x="11064" y="6507"/>
                  </a:lnTo>
                  <a:lnTo>
                    <a:pt x="11071" y="6485"/>
                  </a:lnTo>
                  <a:lnTo>
                    <a:pt x="11077" y="6463"/>
                  </a:lnTo>
                  <a:lnTo>
                    <a:pt x="11085" y="6441"/>
                  </a:lnTo>
                  <a:lnTo>
                    <a:pt x="11093" y="6420"/>
                  </a:lnTo>
                  <a:lnTo>
                    <a:pt x="11102" y="6399"/>
                  </a:lnTo>
                  <a:lnTo>
                    <a:pt x="11111" y="6379"/>
                  </a:lnTo>
                  <a:lnTo>
                    <a:pt x="11122" y="6359"/>
                  </a:lnTo>
                  <a:lnTo>
                    <a:pt x="11132" y="6340"/>
                  </a:lnTo>
                  <a:lnTo>
                    <a:pt x="11143" y="6323"/>
                  </a:lnTo>
                  <a:lnTo>
                    <a:pt x="11156" y="6306"/>
                  </a:lnTo>
                  <a:lnTo>
                    <a:pt x="11167" y="6290"/>
                  </a:lnTo>
                  <a:lnTo>
                    <a:pt x="11181" y="6276"/>
                  </a:lnTo>
                  <a:lnTo>
                    <a:pt x="11195" y="6263"/>
                  </a:lnTo>
                  <a:lnTo>
                    <a:pt x="11209" y="6250"/>
                  </a:lnTo>
                  <a:lnTo>
                    <a:pt x="11225" y="6239"/>
                  </a:lnTo>
                  <a:lnTo>
                    <a:pt x="11240" y="6230"/>
                  </a:lnTo>
                  <a:lnTo>
                    <a:pt x="11257" y="6222"/>
                  </a:lnTo>
                  <a:lnTo>
                    <a:pt x="11274" y="6216"/>
                  </a:lnTo>
                  <a:lnTo>
                    <a:pt x="11275" y="6256"/>
                  </a:lnTo>
                  <a:lnTo>
                    <a:pt x="11277" y="6298"/>
                  </a:lnTo>
                  <a:lnTo>
                    <a:pt x="11277" y="6341"/>
                  </a:lnTo>
                  <a:lnTo>
                    <a:pt x="11277" y="6385"/>
                  </a:lnTo>
                  <a:lnTo>
                    <a:pt x="11275" y="6430"/>
                  </a:lnTo>
                  <a:lnTo>
                    <a:pt x="11272" y="6474"/>
                  </a:lnTo>
                  <a:lnTo>
                    <a:pt x="11268" y="6496"/>
                  </a:lnTo>
                  <a:lnTo>
                    <a:pt x="11265" y="6518"/>
                  </a:lnTo>
                  <a:lnTo>
                    <a:pt x="11261" y="6539"/>
                  </a:lnTo>
                  <a:lnTo>
                    <a:pt x="11257" y="6560"/>
                  </a:lnTo>
                  <a:lnTo>
                    <a:pt x="11251" y="6582"/>
                  </a:lnTo>
                  <a:lnTo>
                    <a:pt x="11245" y="6602"/>
                  </a:lnTo>
                  <a:lnTo>
                    <a:pt x="11238" y="6622"/>
                  </a:lnTo>
                  <a:lnTo>
                    <a:pt x="11229" y="6641"/>
                  </a:lnTo>
                  <a:lnTo>
                    <a:pt x="11221" y="6660"/>
                  </a:lnTo>
                  <a:lnTo>
                    <a:pt x="11210" y="6678"/>
                  </a:lnTo>
                  <a:lnTo>
                    <a:pt x="11198" y="6695"/>
                  </a:lnTo>
                  <a:lnTo>
                    <a:pt x="11187" y="6712"/>
                  </a:lnTo>
                  <a:lnTo>
                    <a:pt x="11173" y="6728"/>
                  </a:lnTo>
                  <a:lnTo>
                    <a:pt x="11158" y="6743"/>
                  </a:lnTo>
                  <a:lnTo>
                    <a:pt x="11141" y="6757"/>
                  </a:lnTo>
                  <a:lnTo>
                    <a:pt x="11124" y="6770"/>
                  </a:lnTo>
                  <a:lnTo>
                    <a:pt x="11105" y="6783"/>
                  </a:lnTo>
                  <a:lnTo>
                    <a:pt x="11085" y="6793"/>
                  </a:lnTo>
                  <a:lnTo>
                    <a:pt x="11062" y="6803"/>
                  </a:lnTo>
                  <a:lnTo>
                    <a:pt x="11039" y="6811"/>
                  </a:lnTo>
                  <a:close/>
                  <a:moveTo>
                    <a:pt x="3036" y="6777"/>
                  </a:moveTo>
                  <a:lnTo>
                    <a:pt x="3055" y="6688"/>
                  </a:lnTo>
                  <a:lnTo>
                    <a:pt x="3089" y="6606"/>
                  </a:lnTo>
                  <a:lnTo>
                    <a:pt x="3136" y="6532"/>
                  </a:lnTo>
                  <a:lnTo>
                    <a:pt x="3195" y="6464"/>
                  </a:lnTo>
                  <a:lnTo>
                    <a:pt x="3265" y="6402"/>
                  </a:lnTo>
                  <a:lnTo>
                    <a:pt x="3347" y="6348"/>
                  </a:lnTo>
                  <a:lnTo>
                    <a:pt x="3440" y="6299"/>
                  </a:lnTo>
                  <a:lnTo>
                    <a:pt x="3542" y="6255"/>
                  </a:lnTo>
                  <a:lnTo>
                    <a:pt x="3652" y="6218"/>
                  </a:lnTo>
                  <a:lnTo>
                    <a:pt x="3771" y="6186"/>
                  </a:lnTo>
                  <a:lnTo>
                    <a:pt x="3898" y="6159"/>
                  </a:lnTo>
                  <a:lnTo>
                    <a:pt x="4032" y="6135"/>
                  </a:lnTo>
                  <a:lnTo>
                    <a:pt x="4171" y="6117"/>
                  </a:lnTo>
                  <a:lnTo>
                    <a:pt x="4317" y="6102"/>
                  </a:lnTo>
                  <a:lnTo>
                    <a:pt x="4466" y="6091"/>
                  </a:lnTo>
                  <a:lnTo>
                    <a:pt x="4620" y="6083"/>
                  </a:lnTo>
                  <a:lnTo>
                    <a:pt x="4777" y="6079"/>
                  </a:lnTo>
                  <a:lnTo>
                    <a:pt x="4938" y="6077"/>
                  </a:lnTo>
                  <a:lnTo>
                    <a:pt x="5099" y="6078"/>
                  </a:lnTo>
                  <a:lnTo>
                    <a:pt x="5263" y="6081"/>
                  </a:lnTo>
                  <a:lnTo>
                    <a:pt x="5427" y="6086"/>
                  </a:lnTo>
                  <a:lnTo>
                    <a:pt x="5590" y="6093"/>
                  </a:lnTo>
                  <a:lnTo>
                    <a:pt x="5753" y="6100"/>
                  </a:lnTo>
                  <a:lnTo>
                    <a:pt x="5915" y="6110"/>
                  </a:lnTo>
                  <a:lnTo>
                    <a:pt x="6532" y="6150"/>
                  </a:lnTo>
                  <a:lnTo>
                    <a:pt x="7071" y="6184"/>
                  </a:lnTo>
                  <a:lnTo>
                    <a:pt x="6853" y="6184"/>
                  </a:lnTo>
                  <a:lnTo>
                    <a:pt x="6634" y="6184"/>
                  </a:lnTo>
                  <a:lnTo>
                    <a:pt x="6414" y="6182"/>
                  </a:lnTo>
                  <a:lnTo>
                    <a:pt x="6196" y="6180"/>
                  </a:lnTo>
                  <a:lnTo>
                    <a:pt x="5978" y="6178"/>
                  </a:lnTo>
                  <a:lnTo>
                    <a:pt x="5761" y="6176"/>
                  </a:lnTo>
                  <a:lnTo>
                    <a:pt x="5548" y="6173"/>
                  </a:lnTo>
                  <a:lnTo>
                    <a:pt x="5338" y="6173"/>
                  </a:lnTo>
                  <a:lnTo>
                    <a:pt x="5131" y="6176"/>
                  </a:lnTo>
                  <a:lnTo>
                    <a:pt x="4930" y="6179"/>
                  </a:lnTo>
                  <a:lnTo>
                    <a:pt x="4831" y="6182"/>
                  </a:lnTo>
                  <a:lnTo>
                    <a:pt x="4733" y="6185"/>
                  </a:lnTo>
                  <a:lnTo>
                    <a:pt x="4638" y="6189"/>
                  </a:lnTo>
                  <a:lnTo>
                    <a:pt x="4543" y="6194"/>
                  </a:lnTo>
                  <a:lnTo>
                    <a:pt x="4451" y="6200"/>
                  </a:lnTo>
                  <a:lnTo>
                    <a:pt x="4359" y="6206"/>
                  </a:lnTo>
                  <a:lnTo>
                    <a:pt x="4271" y="6214"/>
                  </a:lnTo>
                  <a:lnTo>
                    <a:pt x="4184" y="6222"/>
                  </a:lnTo>
                  <a:lnTo>
                    <a:pt x="4099" y="6232"/>
                  </a:lnTo>
                  <a:lnTo>
                    <a:pt x="4016" y="6244"/>
                  </a:lnTo>
                  <a:lnTo>
                    <a:pt x="3935" y="6255"/>
                  </a:lnTo>
                  <a:lnTo>
                    <a:pt x="3857" y="6268"/>
                  </a:lnTo>
                  <a:lnTo>
                    <a:pt x="3823" y="6276"/>
                  </a:lnTo>
                  <a:lnTo>
                    <a:pt x="3790" y="6283"/>
                  </a:lnTo>
                  <a:lnTo>
                    <a:pt x="3757" y="6293"/>
                  </a:lnTo>
                  <a:lnTo>
                    <a:pt x="3723" y="6304"/>
                  </a:lnTo>
                  <a:lnTo>
                    <a:pt x="3690" y="6316"/>
                  </a:lnTo>
                  <a:lnTo>
                    <a:pt x="3658" y="6329"/>
                  </a:lnTo>
                  <a:lnTo>
                    <a:pt x="3625" y="6342"/>
                  </a:lnTo>
                  <a:lnTo>
                    <a:pt x="3592" y="6357"/>
                  </a:lnTo>
                  <a:lnTo>
                    <a:pt x="3559" y="6373"/>
                  </a:lnTo>
                  <a:lnTo>
                    <a:pt x="3527" y="6390"/>
                  </a:lnTo>
                  <a:lnTo>
                    <a:pt x="3495" y="6407"/>
                  </a:lnTo>
                  <a:lnTo>
                    <a:pt x="3464" y="6425"/>
                  </a:lnTo>
                  <a:lnTo>
                    <a:pt x="3433" y="6443"/>
                  </a:lnTo>
                  <a:lnTo>
                    <a:pt x="3403" y="6463"/>
                  </a:lnTo>
                  <a:lnTo>
                    <a:pt x="3374" y="6482"/>
                  </a:lnTo>
                  <a:lnTo>
                    <a:pt x="3345" y="6501"/>
                  </a:lnTo>
                  <a:lnTo>
                    <a:pt x="3317" y="6521"/>
                  </a:lnTo>
                  <a:lnTo>
                    <a:pt x="3290" y="6540"/>
                  </a:lnTo>
                  <a:lnTo>
                    <a:pt x="3264" y="6560"/>
                  </a:lnTo>
                  <a:lnTo>
                    <a:pt x="3239" y="6580"/>
                  </a:lnTo>
                  <a:lnTo>
                    <a:pt x="3192" y="6619"/>
                  </a:lnTo>
                  <a:lnTo>
                    <a:pt x="3149" y="6656"/>
                  </a:lnTo>
                  <a:lnTo>
                    <a:pt x="3112" y="6691"/>
                  </a:lnTo>
                  <a:lnTo>
                    <a:pt x="3080" y="6723"/>
                  </a:lnTo>
                  <a:lnTo>
                    <a:pt x="3066" y="6739"/>
                  </a:lnTo>
                  <a:lnTo>
                    <a:pt x="3055" y="6753"/>
                  </a:lnTo>
                  <a:lnTo>
                    <a:pt x="3044" y="6766"/>
                  </a:lnTo>
                  <a:lnTo>
                    <a:pt x="3036" y="6777"/>
                  </a:lnTo>
                  <a:close/>
                  <a:moveTo>
                    <a:pt x="263" y="5910"/>
                  </a:moveTo>
                  <a:lnTo>
                    <a:pt x="276" y="5936"/>
                  </a:lnTo>
                  <a:lnTo>
                    <a:pt x="285" y="5963"/>
                  </a:lnTo>
                  <a:lnTo>
                    <a:pt x="294" y="5990"/>
                  </a:lnTo>
                  <a:lnTo>
                    <a:pt x="301" y="6017"/>
                  </a:lnTo>
                  <a:lnTo>
                    <a:pt x="307" y="6046"/>
                  </a:lnTo>
                  <a:lnTo>
                    <a:pt x="311" y="6074"/>
                  </a:lnTo>
                  <a:lnTo>
                    <a:pt x="314" y="6102"/>
                  </a:lnTo>
                  <a:lnTo>
                    <a:pt x="316" y="6131"/>
                  </a:lnTo>
                  <a:lnTo>
                    <a:pt x="316" y="6161"/>
                  </a:lnTo>
                  <a:lnTo>
                    <a:pt x="315" y="6189"/>
                  </a:lnTo>
                  <a:lnTo>
                    <a:pt x="314" y="6218"/>
                  </a:lnTo>
                  <a:lnTo>
                    <a:pt x="312" y="6247"/>
                  </a:lnTo>
                  <a:lnTo>
                    <a:pt x="308" y="6276"/>
                  </a:lnTo>
                  <a:lnTo>
                    <a:pt x="303" y="6304"/>
                  </a:lnTo>
                  <a:lnTo>
                    <a:pt x="298" y="6333"/>
                  </a:lnTo>
                  <a:lnTo>
                    <a:pt x="293" y="6361"/>
                  </a:lnTo>
                  <a:lnTo>
                    <a:pt x="286" y="6388"/>
                  </a:lnTo>
                  <a:lnTo>
                    <a:pt x="279" y="6415"/>
                  </a:lnTo>
                  <a:lnTo>
                    <a:pt x="271" y="6441"/>
                  </a:lnTo>
                  <a:lnTo>
                    <a:pt x="264" y="6467"/>
                  </a:lnTo>
                  <a:lnTo>
                    <a:pt x="247" y="6516"/>
                  </a:lnTo>
                  <a:lnTo>
                    <a:pt x="230" y="6561"/>
                  </a:lnTo>
                  <a:lnTo>
                    <a:pt x="212" y="6604"/>
                  </a:lnTo>
                  <a:lnTo>
                    <a:pt x="194" y="6641"/>
                  </a:lnTo>
                  <a:lnTo>
                    <a:pt x="177" y="6673"/>
                  </a:lnTo>
                  <a:lnTo>
                    <a:pt x="161" y="6700"/>
                  </a:lnTo>
                  <a:lnTo>
                    <a:pt x="143" y="6674"/>
                  </a:lnTo>
                  <a:lnTo>
                    <a:pt x="128" y="6649"/>
                  </a:lnTo>
                  <a:lnTo>
                    <a:pt x="114" y="6623"/>
                  </a:lnTo>
                  <a:lnTo>
                    <a:pt x="104" y="6597"/>
                  </a:lnTo>
                  <a:lnTo>
                    <a:pt x="94" y="6570"/>
                  </a:lnTo>
                  <a:lnTo>
                    <a:pt x="85" y="6542"/>
                  </a:lnTo>
                  <a:lnTo>
                    <a:pt x="80" y="6516"/>
                  </a:lnTo>
                  <a:lnTo>
                    <a:pt x="75" y="6489"/>
                  </a:lnTo>
                  <a:lnTo>
                    <a:pt x="72" y="6462"/>
                  </a:lnTo>
                  <a:lnTo>
                    <a:pt x="71" y="6434"/>
                  </a:lnTo>
                  <a:lnTo>
                    <a:pt x="71" y="6407"/>
                  </a:lnTo>
                  <a:lnTo>
                    <a:pt x="72" y="6380"/>
                  </a:lnTo>
                  <a:lnTo>
                    <a:pt x="74" y="6352"/>
                  </a:lnTo>
                  <a:lnTo>
                    <a:pt x="78" y="6325"/>
                  </a:lnTo>
                  <a:lnTo>
                    <a:pt x="82" y="6299"/>
                  </a:lnTo>
                  <a:lnTo>
                    <a:pt x="89" y="6272"/>
                  </a:lnTo>
                  <a:lnTo>
                    <a:pt x="95" y="6246"/>
                  </a:lnTo>
                  <a:lnTo>
                    <a:pt x="102" y="6219"/>
                  </a:lnTo>
                  <a:lnTo>
                    <a:pt x="111" y="6194"/>
                  </a:lnTo>
                  <a:lnTo>
                    <a:pt x="121" y="6168"/>
                  </a:lnTo>
                  <a:lnTo>
                    <a:pt x="130" y="6144"/>
                  </a:lnTo>
                  <a:lnTo>
                    <a:pt x="141" y="6119"/>
                  </a:lnTo>
                  <a:lnTo>
                    <a:pt x="151" y="6095"/>
                  </a:lnTo>
                  <a:lnTo>
                    <a:pt x="163" y="6071"/>
                  </a:lnTo>
                  <a:lnTo>
                    <a:pt x="175" y="6049"/>
                  </a:lnTo>
                  <a:lnTo>
                    <a:pt x="187" y="6027"/>
                  </a:lnTo>
                  <a:lnTo>
                    <a:pt x="200" y="6005"/>
                  </a:lnTo>
                  <a:lnTo>
                    <a:pt x="212" y="5985"/>
                  </a:lnTo>
                  <a:lnTo>
                    <a:pt x="239" y="5946"/>
                  </a:lnTo>
                  <a:lnTo>
                    <a:pt x="263" y="5910"/>
                  </a:lnTo>
                  <a:close/>
                  <a:moveTo>
                    <a:pt x="569" y="6593"/>
                  </a:moveTo>
                  <a:lnTo>
                    <a:pt x="547" y="6572"/>
                  </a:lnTo>
                  <a:lnTo>
                    <a:pt x="527" y="6551"/>
                  </a:lnTo>
                  <a:lnTo>
                    <a:pt x="507" y="6531"/>
                  </a:lnTo>
                  <a:lnTo>
                    <a:pt x="489" y="6512"/>
                  </a:lnTo>
                  <a:lnTo>
                    <a:pt x="473" y="6491"/>
                  </a:lnTo>
                  <a:lnTo>
                    <a:pt x="459" y="6472"/>
                  </a:lnTo>
                  <a:lnTo>
                    <a:pt x="445" y="6453"/>
                  </a:lnTo>
                  <a:lnTo>
                    <a:pt x="432" y="6434"/>
                  </a:lnTo>
                  <a:lnTo>
                    <a:pt x="421" y="6415"/>
                  </a:lnTo>
                  <a:lnTo>
                    <a:pt x="411" y="6397"/>
                  </a:lnTo>
                  <a:lnTo>
                    <a:pt x="401" y="6378"/>
                  </a:lnTo>
                  <a:lnTo>
                    <a:pt x="394" y="6359"/>
                  </a:lnTo>
                  <a:lnTo>
                    <a:pt x="386" y="6341"/>
                  </a:lnTo>
                  <a:lnTo>
                    <a:pt x="380" y="6323"/>
                  </a:lnTo>
                  <a:lnTo>
                    <a:pt x="375" y="6305"/>
                  </a:lnTo>
                  <a:lnTo>
                    <a:pt x="370" y="6287"/>
                  </a:lnTo>
                  <a:lnTo>
                    <a:pt x="367" y="6269"/>
                  </a:lnTo>
                  <a:lnTo>
                    <a:pt x="364" y="6251"/>
                  </a:lnTo>
                  <a:lnTo>
                    <a:pt x="361" y="6233"/>
                  </a:lnTo>
                  <a:lnTo>
                    <a:pt x="360" y="6214"/>
                  </a:lnTo>
                  <a:lnTo>
                    <a:pt x="358" y="6178"/>
                  </a:lnTo>
                  <a:lnTo>
                    <a:pt x="358" y="6140"/>
                  </a:lnTo>
                  <a:lnTo>
                    <a:pt x="359" y="6102"/>
                  </a:lnTo>
                  <a:lnTo>
                    <a:pt x="361" y="6063"/>
                  </a:lnTo>
                  <a:lnTo>
                    <a:pt x="364" y="6022"/>
                  </a:lnTo>
                  <a:lnTo>
                    <a:pt x="367" y="5981"/>
                  </a:lnTo>
                  <a:lnTo>
                    <a:pt x="374" y="5978"/>
                  </a:lnTo>
                  <a:lnTo>
                    <a:pt x="381" y="5975"/>
                  </a:lnTo>
                  <a:lnTo>
                    <a:pt x="389" y="5971"/>
                  </a:lnTo>
                  <a:lnTo>
                    <a:pt x="398" y="5969"/>
                  </a:lnTo>
                  <a:lnTo>
                    <a:pt x="406" y="5967"/>
                  </a:lnTo>
                  <a:lnTo>
                    <a:pt x="416" y="5965"/>
                  </a:lnTo>
                  <a:lnTo>
                    <a:pt x="425" y="5964"/>
                  </a:lnTo>
                  <a:lnTo>
                    <a:pt x="434" y="5964"/>
                  </a:lnTo>
                  <a:lnTo>
                    <a:pt x="471" y="6033"/>
                  </a:lnTo>
                  <a:lnTo>
                    <a:pt x="504" y="6100"/>
                  </a:lnTo>
                  <a:lnTo>
                    <a:pt x="520" y="6133"/>
                  </a:lnTo>
                  <a:lnTo>
                    <a:pt x="534" y="6165"/>
                  </a:lnTo>
                  <a:lnTo>
                    <a:pt x="548" y="6199"/>
                  </a:lnTo>
                  <a:lnTo>
                    <a:pt x="561" y="6233"/>
                  </a:lnTo>
                  <a:lnTo>
                    <a:pt x="571" y="6269"/>
                  </a:lnTo>
                  <a:lnTo>
                    <a:pt x="582" y="6306"/>
                  </a:lnTo>
                  <a:lnTo>
                    <a:pt x="590" y="6346"/>
                  </a:lnTo>
                  <a:lnTo>
                    <a:pt x="597" y="6387"/>
                  </a:lnTo>
                  <a:lnTo>
                    <a:pt x="603" y="6432"/>
                  </a:lnTo>
                  <a:lnTo>
                    <a:pt x="607" y="6480"/>
                  </a:lnTo>
                  <a:lnTo>
                    <a:pt x="610" y="6530"/>
                  </a:lnTo>
                  <a:lnTo>
                    <a:pt x="611" y="6585"/>
                  </a:lnTo>
                  <a:lnTo>
                    <a:pt x="604" y="6585"/>
                  </a:lnTo>
                  <a:lnTo>
                    <a:pt x="598" y="6585"/>
                  </a:lnTo>
                  <a:lnTo>
                    <a:pt x="593" y="6585"/>
                  </a:lnTo>
                  <a:lnTo>
                    <a:pt x="586" y="6586"/>
                  </a:lnTo>
                  <a:lnTo>
                    <a:pt x="581" y="6587"/>
                  </a:lnTo>
                  <a:lnTo>
                    <a:pt x="577" y="6588"/>
                  </a:lnTo>
                  <a:lnTo>
                    <a:pt x="572" y="6590"/>
                  </a:lnTo>
                  <a:lnTo>
                    <a:pt x="569" y="6593"/>
                  </a:lnTo>
                  <a:close/>
                  <a:moveTo>
                    <a:pt x="3887" y="6004"/>
                  </a:moveTo>
                  <a:lnTo>
                    <a:pt x="2706" y="4842"/>
                  </a:lnTo>
                  <a:lnTo>
                    <a:pt x="2734" y="4829"/>
                  </a:lnTo>
                  <a:lnTo>
                    <a:pt x="2761" y="4815"/>
                  </a:lnTo>
                  <a:lnTo>
                    <a:pt x="2789" y="4800"/>
                  </a:lnTo>
                  <a:lnTo>
                    <a:pt x="2818" y="4784"/>
                  </a:lnTo>
                  <a:lnTo>
                    <a:pt x="2846" y="4767"/>
                  </a:lnTo>
                  <a:lnTo>
                    <a:pt x="2876" y="4748"/>
                  </a:lnTo>
                  <a:lnTo>
                    <a:pt x="2905" y="4728"/>
                  </a:lnTo>
                  <a:lnTo>
                    <a:pt x="2935" y="4705"/>
                  </a:lnTo>
                  <a:lnTo>
                    <a:pt x="2965" y="4681"/>
                  </a:lnTo>
                  <a:lnTo>
                    <a:pt x="2995" y="4653"/>
                  </a:lnTo>
                  <a:lnTo>
                    <a:pt x="3026" y="4624"/>
                  </a:lnTo>
                  <a:lnTo>
                    <a:pt x="3058" y="4592"/>
                  </a:lnTo>
                  <a:lnTo>
                    <a:pt x="3090" y="4556"/>
                  </a:lnTo>
                  <a:lnTo>
                    <a:pt x="3122" y="4518"/>
                  </a:lnTo>
                  <a:lnTo>
                    <a:pt x="3155" y="4477"/>
                  </a:lnTo>
                  <a:lnTo>
                    <a:pt x="3188" y="4431"/>
                  </a:lnTo>
                  <a:lnTo>
                    <a:pt x="4749" y="5937"/>
                  </a:lnTo>
                  <a:lnTo>
                    <a:pt x="4705" y="5934"/>
                  </a:lnTo>
                  <a:lnTo>
                    <a:pt x="4656" y="5933"/>
                  </a:lnTo>
                  <a:lnTo>
                    <a:pt x="4606" y="5932"/>
                  </a:lnTo>
                  <a:lnTo>
                    <a:pt x="4553" y="5932"/>
                  </a:lnTo>
                  <a:lnTo>
                    <a:pt x="4498" y="5933"/>
                  </a:lnTo>
                  <a:lnTo>
                    <a:pt x="4443" y="5935"/>
                  </a:lnTo>
                  <a:lnTo>
                    <a:pt x="4387" y="5938"/>
                  </a:lnTo>
                  <a:lnTo>
                    <a:pt x="4329" y="5943"/>
                  </a:lnTo>
                  <a:lnTo>
                    <a:pt x="4272" y="5947"/>
                  </a:lnTo>
                  <a:lnTo>
                    <a:pt x="4215" y="5952"/>
                  </a:lnTo>
                  <a:lnTo>
                    <a:pt x="4157" y="5960"/>
                  </a:lnTo>
                  <a:lnTo>
                    <a:pt x="4101" y="5966"/>
                  </a:lnTo>
                  <a:lnTo>
                    <a:pt x="4046" y="5975"/>
                  </a:lnTo>
                  <a:lnTo>
                    <a:pt x="3991" y="5984"/>
                  </a:lnTo>
                  <a:lnTo>
                    <a:pt x="3938" y="5994"/>
                  </a:lnTo>
                  <a:lnTo>
                    <a:pt x="3887" y="6004"/>
                  </a:lnTo>
                  <a:close/>
                  <a:moveTo>
                    <a:pt x="3521" y="6031"/>
                  </a:moveTo>
                  <a:lnTo>
                    <a:pt x="3422" y="5941"/>
                  </a:lnTo>
                  <a:lnTo>
                    <a:pt x="3321" y="5850"/>
                  </a:lnTo>
                  <a:lnTo>
                    <a:pt x="3221" y="5760"/>
                  </a:lnTo>
                  <a:lnTo>
                    <a:pt x="3120" y="5672"/>
                  </a:lnTo>
                  <a:lnTo>
                    <a:pt x="3021" y="5582"/>
                  </a:lnTo>
                  <a:lnTo>
                    <a:pt x="2921" y="5494"/>
                  </a:lnTo>
                  <a:lnTo>
                    <a:pt x="2823" y="5406"/>
                  </a:lnTo>
                  <a:lnTo>
                    <a:pt x="2725" y="5318"/>
                  </a:lnTo>
                  <a:lnTo>
                    <a:pt x="2725" y="5308"/>
                  </a:lnTo>
                  <a:lnTo>
                    <a:pt x="2726" y="5300"/>
                  </a:lnTo>
                  <a:lnTo>
                    <a:pt x="2728" y="5290"/>
                  </a:lnTo>
                  <a:lnTo>
                    <a:pt x="2730" y="5281"/>
                  </a:lnTo>
                  <a:lnTo>
                    <a:pt x="2733" y="5273"/>
                  </a:lnTo>
                  <a:lnTo>
                    <a:pt x="2736" y="5264"/>
                  </a:lnTo>
                  <a:lnTo>
                    <a:pt x="2738" y="5257"/>
                  </a:lnTo>
                  <a:lnTo>
                    <a:pt x="2741" y="5251"/>
                  </a:lnTo>
                  <a:lnTo>
                    <a:pt x="2842" y="5345"/>
                  </a:lnTo>
                  <a:lnTo>
                    <a:pt x="2944" y="5440"/>
                  </a:lnTo>
                  <a:lnTo>
                    <a:pt x="3046" y="5533"/>
                  </a:lnTo>
                  <a:lnTo>
                    <a:pt x="3149" y="5628"/>
                  </a:lnTo>
                  <a:lnTo>
                    <a:pt x="3252" y="5723"/>
                  </a:lnTo>
                  <a:lnTo>
                    <a:pt x="3357" y="5817"/>
                  </a:lnTo>
                  <a:lnTo>
                    <a:pt x="3460" y="5912"/>
                  </a:lnTo>
                  <a:lnTo>
                    <a:pt x="3564" y="6005"/>
                  </a:lnTo>
                  <a:lnTo>
                    <a:pt x="3558" y="6009"/>
                  </a:lnTo>
                  <a:lnTo>
                    <a:pt x="3551" y="6012"/>
                  </a:lnTo>
                  <a:lnTo>
                    <a:pt x="3545" y="6015"/>
                  </a:lnTo>
                  <a:lnTo>
                    <a:pt x="3540" y="6018"/>
                  </a:lnTo>
                  <a:lnTo>
                    <a:pt x="3534" y="6021"/>
                  </a:lnTo>
                  <a:lnTo>
                    <a:pt x="3530" y="6025"/>
                  </a:lnTo>
                  <a:lnTo>
                    <a:pt x="3526" y="6028"/>
                  </a:lnTo>
                  <a:lnTo>
                    <a:pt x="3521" y="6031"/>
                  </a:lnTo>
                  <a:close/>
                  <a:moveTo>
                    <a:pt x="4890" y="5957"/>
                  </a:moveTo>
                  <a:lnTo>
                    <a:pt x="3328" y="4465"/>
                  </a:lnTo>
                  <a:lnTo>
                    <a:pt x="3400" y="4425"/>
                  </a:lnTo>
                  <a:lnTo>
                    <a:pt x="5006" y="5970"/>
                  </a:lnTo>
                  <a:lnTo>
                    <a:pt x="4890" y="5957"/>
                  </a:lnTo>
                  <a:close/>
                  <a:moveTo>
                    <a:pt x="5871" y="5973"/>
                  </a:moveTo>
                  <a:lnTo>
                    <a:pt x="5877" y="5864"/>
                  </a:lnTo>
                  <a:lnTo>
                    <a:pt x="5896" y="5764"/>
                  </a:lnTo>
                  <a:lnTo>
                    <a:pt x="5929" y="5674"/>
                  </a:lnTo>
                  <a:lnTo>
                    <a:pt x="5973" y="5590"/>
                  </a:lnTo>
                  <a:lnTo>
                    <a:pt x="6029" y="5515"/>
                  </a:lnTo>
                  <a:lnTo>
                    <a:pt x="6097" y="5447"/>
                  </a:lnTo>
                  <a:lnTo>
                    <a:pt x="6176" y="5386"/>
                  </a:lnTo>
                  <a:lnTo>
                    <a:pt x="6266" y="5331"/>
                  </a:lnTo>
                  <a:lnTo>
                    <a:pt x="6366" y="5284"/>
                  </a:lnTo>
                  <a:lnTo>
                    <a:pt x="6477" y="5242"/>
                  </a:lnTo>
                  <a:lnTo>
                    <a:pt x="6597" y="5206"/>
                  </a:lnTo>
                  <a:lnTo>
                    <a:pt x="6727" y="5175"/>
                  </a:lnTo>
                  <a:lnTo>
                    <a:pt x="6866" y="5150"/>
                  </a:lnTo>
                  <a:lnTo>
                    <a:pt x="7014" y="5129"/>
                  </a:lnTo>
                  <a:lnTo>
                    <a:pt x="7169" y="5112"/>
                  </a:lnTo>
                  <a:lnTo>
                    <a:pt x="7334" y="5100"/>
                  </a:lnTo>
                  <a:lnTo>
                    <a:pt x="7505" y="5091"/>
                  </a:lnTo>
                  <a:lnTo>
                    <a:pt x="7684" y="5086"/>
                  </a:lnTo>
                  <a:lnTo>
                    <a:pt x="7870" y="5084"/>
                  </a:lnTo>
                  <a:lnTo>
                    <a:pt x="8062" y="5084"/>
                  </a:lnTo>
                  <a:lnTo>
                    <a:pt x="8261" y="5087"/>
                  </a:lnTo>
                  <a:lnTo>
                    <a:pt x="8466" y="5091"/>
                  </a:lnTo>
                  <a:lnTo>
                    <a:pt x="8677" y="5098"/>
                  </a:lnTo>
                  <a:lnTo>
                    <a:pt x="8892" y="5106"/>
                  </a:lnTo>
                  <a:lnTo>
                    <a:pt x="9338" y="5124"/>
                  </a:lnTo>
                  <a:lnTo>
                    <a:pt x="9800" y="5144"/>
                  </a:lnTo>
                  <a:lnTo>
                    <a:pt x="10036" y="5154"/>
                  </a:lnTo>
                  <a:lnTo>
                    <a:pt x="10277" y="5163"/>
                  </a:lnTo>
                  <a:lnTo>
                    <a:pt x="10519" y="5171"/>
                  </a:lnTo>
                  <a:lnTo>
                    <a:pt x="10763" y="5178"/>
                  </a:lnTo>
                  <a:lnTo>
                    <a:pt x="10791" y="5208"/>
                  </a:lnTo>
                  <a:lnTo>
                    <a:pt x="10820" y="5238"/>
                  </a:lnTo>
                  <a:lnTo>
                    <a:pt x="10847" y="5264"/>
                  </a:lnTo>
                  <a:lnTo>
                    <a:pt x="10871" y="5290"/>
                  </a:lnTo>
                  <a:lnTo>
                    <a:pt x="10881" y="5302"/>
                  </a:lnTo>
                  <a:lnTo>
                    <a:pt x="10890" y="5312"/>
                  </a:lnTo>
                  <a:lnTo>
                    <a:pt x="10897" y="5323"/>
                  </a:lnTo>
                  <a:lnTo>
                    <a:pt x="10903" y="5333"/>
                  </a:lnTo>
                  <a:lnTo>
                    <a:pt x="10905" y="5337"/>
                  </a:lnTo>
                  <a:lnTo>
                    <a:pt x="10906" y="5342"/>
                  </a:lnTo>
                  <a:lnTo>
                    <a:pt x="10907" y="5346"/>
                  </a:lnTo>
                  <a:lnTo>
                    <a:pt x="10907" y="5351"/>
                  </a:lnTo>
                  <a:lnTo>
                    <a:pt x="10906" y="5354"/>
                  </a:lnTo>
                  <a:lnTo>
                    <a:pt x="10905" y="5358"/>
                  </a:lnTo>
                  <a:lnTo>
                    <a:pt x="10903" y="5361"/>
                  </a:lnTo>
                  <a:lnTo>
                    <a:pt x="10900" y="5365"/>
                  </a:lnTo>
                  <a:lnTo>
                    <a:pt x="10364" y="5336"/>
                  </a:lnTo>
                  <a:lnTo>
                    <a:pt x="9856" y="5309"/>
                  </a:lnTo>
                  <a:lnTo>
                    <a:pt x="9611" y="5297"/>
                  </a:lnTo>
                  <a:lnTo>
                    <a:pt x="9374" y="5287"/>
                  </a:lnTo>
                  <a:lnTo>
                    <a:pt x="9143" y="5277"/>
                  </a:lnTo>
                  <a:lnTo>
                    <a:pt x="8920" y="5269"/>
                  </a:lnTo>
                  <a:lnTo>
                    <a:pt x="8704" y="5262"/>
                  </a:lnTo>
                  <a:lnTo>
                    <a:pt x="8496" y="5258"/>
                  </a:lnTo>
                  <a:lnTo>
                    <a:pt x="8295" y="5255"/>
                  </a:lnTo>
                  <a:lnTo>
                    <a:pt x="8101" y="5255"/>
                  </a:lnTo>
                  <a:lnTo>
                    <a:pt x="7915" y="5257"/>
                  </a:lnTo>
                  <a:lnTo>
                    <a:pt x="7737" y="5261"/>
                  </a:lnTo>
                  <a:lnTo>
                    <a:pt x="7567" y="5268"/>
                  </a:lnTo>
                  <a:lnTo>
                    <a:pt x="7404" y="5278"/>
                  </a:lnTo>
                  <a:lnTo>
                    <a:pt x="7250" y="5291"/>
                  </a:lnTo>
                  <a:lnTo>
                    <a:pt x="7103" y="5307"/>
                  </a:lnTo>
                  <a:lnTo>
                    <a:pt x="6965" y="5326"/>
                  </a:lnTo>
                  <a:lnTo>
                    <a:pt x="6835" y="5350"/>
                  </a:lnTo>
                  <a:lnTo>
                    <a:pt x="6714" y="5376"/>
                  </a:lnTo>
                  <a:lnTo>
                    <a:pt x="6600" y="5407"/>
                  </a:lnTo>
                  <a:lnTo>
                    <a:pt x="6496" y="5442"/>
                  </a:lnTo>
                  <a:lnTo>
                    <a:pt x="6400" y="5480"/>
                  </a:lnTo>
                  <a:lnTo>
                    <a:pt x="6313" y="5524"/>
                  </a:lnTo>
                  <a:lnTo>
                    <a:pt x="6235" y="5572"/>
                  </a:lnTo>
                  <a:lnTo>
                    <a:pt x="6165" y="5625"/>
                  </a:lnTo>
                  <a:lnTo>
                    <a:pt x="6105" y="5682"/>
                  </a:lnTo>
                  <a:lnTo>
                    <a:pt x="6054" y="5745"/>
                  </a:lnTo>
                  <a:lnTo>
                    <a:pt x="6012" y="5812"/>
                  </a:lnTo>
                  <a:lnTo>
                    <a:pt x="5979" y="5885"/>
                  </a:lnTo>
                  <a:lnTo>
                    <a:pt x="5956" y="5965"/>
                  </a:lnTo>
                  <a:lnTo>
                    <a:pt x="5949" y="5967"/>
                  </a:lnTo>
                  <a:lnTo>
                    <a:pt x="5938" y="5968"/>
                  </a:lnTo>
                  <a:lnTo>
                    <a:pt x="5926" y="5968"/>
                  </a:lnTo>
                  <a:lnTo>
                    <a:pt x="5913" y="5968"/>
                  </a:lnTo>
                  <a:lnTo>
                    <a:pt x="5901" y="5968"/>
                  </a:lnTo>
                  <a:lnTo>
                    <a:pt x="5889" y="5968"/>
                  </a:lnTo>
                  <a:lnTo>
                    <a:pt x="5878" y="5970"/>
                  </a:lnTo>
                  <a:lnTo>
                    <a:pt x="5871" y="5973"/>
                  </a:lnTo>
                  <a:close/>
                  <a:moveTo>
                    <a:pt x="309" y="5756"/>
                  </a:moveTo>
                  <a:lnTo>
                    <a:pt x="291" y="5741"/>
                  </a:lnTo>
                  <a:lnTo>
                    <a:pt x="274" y="5724"/>
                  </a:lnTo>
                  <a:lnTo>
                    <a:pt x="257" y="5707"/>
                  </a:lnTo>
                  <a:lnTo>
                    <a:pt x="241" y="5687"/>
                  </a:lnTo>
                  <a:lnTo>
                    <a:pt x="225" y="5666"/>
                  </a:lnTo>
                  <a:lnTo>
                    <a:pt x="209" y="5644"/>
                  </a:lnTo>
                  <a:lnTo>
                    <a:pt x="195" y="5621"/>
                  </a:lnTo>
                  <a:lnTo>
                    <a:pt x="181" y="5596"/>
                  </a:lnTo>
                  <a:lnTo>
                    <a:pt x="167" y="5572"/>
                  </a:lnTo>
                  <a:lnTo>
                    <a:pt x="156" y="5546"/>
                  </a:lnTo>
                  <a:lnTo>
                    <a:pt x="144" y="5520"/>
                  </a:lnTo>
                  <a:lnTo>
                    <a:pt x="133" y="5493"/>
                  </a:lnTo>
                  <a:lnTo>
                    <a:pt x="124" y="5465"/>
                  </a:lnTo>
                  <a:lnTo>
                    <a:pt x="114" y="5438"/>
                  </a:lnTo>
                  <a:lnTo>
                    <a:pt x="107" y="5410"/>
                  </a:lnTo>
                  <a:lnTo>
                    <a:pt x="99" y="5382"/>
                  </a:lnTo>
                  <a:lnTo>
                    <a:pt x="94" y="5355"/>
                  </a:lnTo>
                  <a:lnTo>
                    <a:pt x="89" y="5328"/>
                  </a:lnTo>
                  <a:lnTo>
                    <a:pt x="85" y="5301"/>
                  </a:lnTo>
                  <a:lnTo>
                    <a:pt x="82" y="5275"/>
                  </a:lnTo>
                  <a:lnTo>
                    <a:pt x="81" y="5249"/>
                  </a:lnTo>
                  <a:lnTo>
                    <a:pt x="81" y="5224"/>
                  </a:lnTo>
                  <a:lnTo>
                    <a:pt x="82" y="5200"/>
                  </a:lnTo>
                  <a:lnTo>
                    <a:pt x="84" y="5176"/>
                  </a:lnTo>
                  <a:lnTo>
                    <a:pt x="89" y="5154"/>
                  </a:lnTo>
                  <a:lnTo>
                    <a:pt x="93" y="5133"/>
                  </a:lnTo>
                  <a:lnTo>
                    <a:pt x="99" y="5114"/>
                  </a:lnTo>
                  <a:lnTo>
                    <a:pt x="108" y="5094"/>
                  </a:lnTo>
                  <a:lnTo>
                    <a:pt x="117" y="5078"/>
                  </a:lnTo>
                  <a:lnTo>
                    <a:pt x="128" y="5064"/>
                  </a:lnTo>
                  <a:lnTo>
                    <a:pt x="141" y="5050"/>
                  </a:lnTo>
                  <a:lnTo>
                    <a:pt x="155" y="5039"/>
                  </a:lnTo>
                  <a:lnTo>
                    <a:pt x="166" y="5051"/>
                  </a:lnTo>
                  <a:lnTo>
                    <a:pt x="178" y="5064"/>
                  </a:lnTo>
                  <a:lnTo>
                    <a:pt x="191" y="5078"/>
                  </a:lnTo>
                  <a:lnTo>
                    <a:pt x="203" y="5094"/>
                  </a:lnTo>
                  <a:lnTo>
                    <a:pt x="216" y="5111"/>
                  </a:lnTo>
                  <a:lnTo>
                    <a:pt x="229" y="5131"/>
                  </a:lnTo>
                  <a:lnTo>
                    <a:pt x="243" y="5150"/>
                  </a:lnTo>
                  <a:lnTo>
                    <a:pt x="256" y="5171"/>
                  </a:lnTo>
                  <a:lnTo>
                    <a:pt x="269" y="5192"/>
                  </a:lnTo>
                  <a:lnTo>
                    <a:pt x="282" y="5215"/>
                  </a:lnTo>
                  <a:lnTo>
                    <a:pt x="295" y="5238"/>
                  </a:lnTo>
                  <a:lnTo>
                    <a:pt x="307" y="5261"/>
                  </a:lnTo>
                  <a:lnTo>
                    <a:pt x="318" y="5287"/>
                  </a:lnTo>
                  <a:lnTo>
                    <a:pt x="330" y="5311"/>
                  </a:lnTo>
                  <a:lnTo>
                    <a:pt x="341" y="5337"/>
                  </a:lnTo>
                  <a:lnTo>
                    <a:pt x="350" y="5362"/>
                  </a:lnTo>
                  <a:lnTo>
                    <a:pt x="359" y="5389"/>
                  </a:lnTo>
                  <a:lnTo>
                    <a:pt x="366" y="5415"/>
                  </a:lnTo>
                  <a:lnTo>
                    <a:pt x="372" y="5441"/>
                  </a:lnTo>
                  <a:lnTo>
                    <a:pt x="378" y="5468"/>
                  </a:lnTo>
                  <a:lnTo>
                    <a:pt x="382" y="5494"/>
                  </a:lnTo>
                  <a:lnTo>
                    <a:pt x="384" y="5521"/>
                  </a:lnTo>
                  <a:lnTo>
                    <a:pt x="385" y="5546"/>
                  </a:lnTo>
                  <a:lnTo>
                    <a:pt x="384" y="5572"/>
                  </a:lnTo>
                  <a:lnTo>
                    <a:pt x="382" y="5597"/>
                  </a:lnTo>
                  <a:lnTo>
                    <a:pt x="378" y="5622"/>
                  </a:lnTo>
                  <a:lnTo>
                    <a:pt x="371" y="5646"/>
                  </a:lnTo>
                  <a:lnTo>
                    <a:pt x="364" y="5670"/>
                  </a:lnTo>
                  <a:lnTo>
                    <a:pt x="353" y="5692"/>
                  </a:lnTo>
                  <a:lnTo>
                    <a:pt x="341" y="5714"/>
                  </a:lnTo>
                  <a:lnTo>
                    <a:pt x="326" y="5735"/>
                  </a:lnTo>
                  <a:lnTo>
                    <a:pt x="309" y="5756"/>
                  </a:lnTo>
                  <a:close/>
                  <a:moveTo>
                    <a:pt x="11198" y="5402"/>
                  </a:moveTo>
                  <a:lnTo>
                    <a:pt x="11175" y="5386"/>
                  </a:lnTo>
                  <a:lnTo>
                    <a:pt x="11154" y="5370"/>
                  </a:lnTo>
                  <a:lnTo>
                    <a:pt x="11133" y="5354"/>
                  </a:lnTo>
                  <a:lnTo>
                    <a:pt x="11115" y="5337"/>
                  </a:lnTo>
                  <a:lnTo>
                    <a:pt x="11097" y="5321"/>
                  </a:lnTo>
                  <a:lnTo>
                    <a:pt x="11081" y="5304"/>
                  </a:lnTo>
                  <a:lnTo>
                    <a:pt x="11066" y="5287"/>
                  </a:lnTo>
                  <a:lnTo>
                    <a:pt x="11053" y="5269"/>
                  </a:lnTo>
                  <a:lnTo>
                    <a:pt x="11040" y="5252"/>
                  </a:lnTo>
                  <a:lnTo>
                    <a:pt x="11028" y="5235"/>
                  </a:lnTo>
                  <a:lnTo>
                    <a:pt x="11018" y="5217"/>
                  </a:lnTo>
                  <a:lnTo>
                    <a:pt x="11008" y="5199"/>
                  </a:lnTo>
                  <a:lnTo>
                    <a:pt x="10999" y="5182"/>
                  </a:lnTo>
                  <a:lnTo>
                    <a:pt x="10991" y="5163"/>
                  </a:lnTo>
                  <a:lnTo>
                    <a:pt x="10985" y="5145"/>
                  </a:lnTo>
                  <a:lnTo>
                    <a:pt x="10978" y="5127"/>
                  </a:lnTo>
                  <a:lnTo>
                    <a:pt x="10972" y="5109"/>
                  </a:lnTo>
                  <a:lnTo>
                    <a:pt x="10968" y="5091"/>
                  </a:lnTo>
                  <a:lnTo>
                    <a:pt x="10963" y="5073"/>
                  </a:lnTo>
                  <a:lnTo>
                    <a:pt x="10960" y="5054"/>
                  </a:lnTo>
                  <a:lnTo>
                    <a:pt x="10954" y="5018"/>
                  </a:lnTo>
                  <a:lnTo>
                    <a:pt x="10951" y="4982"/>
                  </a:lnTo>
                  <a:lnTo>
                    <a:pt x="10948" y="4946"/>
                  </a:lnTo>
                  <a:lnTo>
                    <a:pt x="10947" y="4910"/>
                  </a:lnTo>
                  <a:lnTo>
                    <a:pt x="10946" y="4874"/>
                  </a:lnTo>
                  <a:lnTo>
                    <a:pt x="10946" y="4839"/>
                  </a:lnTo>
                  <a:lnTo>
                    <a:pt x="10963" y="4840"/>
                  </a:lnTo>
                  <a:lnTo>
                    <a:pt x="10980" y="4843"/>
                  </a:lnTo>
                  <a:lnTo>
                    <a:pt x="10996" y="4847"/>
                  </a:lnTo>
                  <a:lnTo>
                    <a:pt x="11012" y="4853"/>
                  </a:lnTo>
                  <a:lnTo>
                    <a:pt x="11027" y="4860"/>
                  </a:lnTo>
                  <a:lnTo>
                    <a:pt x="11042" y="4869"/>
                  </a:lnTo>
                  <a:lnTo>
                    <a:pt x="11056" y="4879"/>
                  </a:lnTo>
                  <a:lnTo>
                    <a:pt x="11070" y="4890"/>
                  </a:lnTo>
                  <a:lnTo>
                    <a:pt x="11083" y="4902"/>
                  </a:lnTo>
                  <a:lnTo>
                    <a:pt x="11096" y="4916"/>
                  </a:lnTo>
                  <a:lnTo>
                    <a:pt x="11109" y="4931"/>
                  </a:lnTo>
                  <a:lnTo>
                    <a:pt x="11121" y="4947"/>
                  </a:lnTo>
                  <a:lnTo>
                    <a:pt x="11131" y="4964"/>
                  </a:lnTo>
                  <a:lnTo>
                    <a:pt x="11142" y="4982"/>
                  </a:lnTo>
                  <a:lnTo>
                    <a:pt x="11153" y="5001"/>
                  </a:lnTo>
                  <a:lnTo>
                    <a:pt x="11162" y="5020"/>
                  </a:lnTo>
                  <a:lnTo>
                    <a:pt x="11172" y="5040"/>
                  </a:lnTo>
                  <a:lnTo>
                    <a:pt x="11180" y="5061"/>
                  </a:lnTo>
                  <a:lnTo>
                    <a:pt x="11189" y="5084"/>
                  </a:lnTo>
                  <a:lnTo>
                    <a:pt x="11196" y="5106"/>
                  </a:lnTo>
                  <a:lnTo>
                    <a:pt x="11203" y="5129"/>
                  </a:lnTo>
                  <a:lnTo>
                    <a:pt x="11209" y="5153"/>
                  </a:lnTo>
                  <a:lnTo>
                    <a:pt x="11215" y="5176"/>
                  </a:lnTo>
                  <a:lnTo>
                    <a:pt x="11221" y="5201"/>
                  </a:lnTo>
                  <a:lnTo>
                    <a:pt x="11225" y="5225"/>
                  </a:lnTo>
                  <a:lnTo>
                    <a:pt x="11229" y="5251"/>
                  </a:lnTo>
                  <a:lnTo>
                    <a:pt x="11232" y="5275"/>
                  </a:lnTo>
                  <a:lnTo>
                    <a:pt x="11234" y="5301"/>
                  </a:lnTo>
                  <a:lnTo>
                    <a:pt x="11238" y="5326"/>
                  </a:lnTo>
                  <a:lnTo>
                    <a:pt x="11239" y="5352"/>
                  </a:lnTo>
                  <a:lnTo>
                    <a:pt x="11240" y="5376"/>
                  </a:lnTo>
                  <a:lnTo>
                    <a:pt x="11240" y="5402"/>
                  </a:lnTo>
                  <a:lnTo>
                    <a:pt x="11233" y="5402"/>
                  </a:lnTo>
                  <a:lnTo>
                    <a:pt x="11228" y="5402"/>
                  </a:lnTo>
                  <a:lnTo>
                    <a:pt x="11222" y="5402"/>
                  </a:lnTo>
                  <a:lnTo>
                    <a:pt x="11216" y="5402"/>
                  </a:lnTo>
                  <a:lnTo>
                    <a:pt x="11211" y="5402"/>
                  </a:lnTo>
                  <a:lnTo>
                    <a:pt x="11206" y="5402"/>
                  </a:lnTo>
                  <a:lnTo>
                    <a:pt x="11201" y="5402"/>
                  </a:lnTo>
                  <a:lnTo>
                    <a:pt x="11198" y="5402"/>
                  </a:lnTo>
                  <a:close/>
                  <a:moveTo>
                    <a:pt x="444" y="5396"/>
                  </a:moveTo>
                  <a:lnTo>
                    <a:pt x="443" y="5381"/>
                  </a:lnTo>
                  <a:lnTo>
                    <a:pt x="441" y="5365"/>
                  </a:lnTo>
                  <a:lnTo>
                    <a:pt x="438" y="5351"/>
                  </a:lnTo>
                  <a:lnTo>
                    <a:pt x="434" y="5334"/>
                  </a:lnTo>
                  <a:lnTo>
                    <a:pt x="425" y="5302"/>
                  </a:lnTo>
                  <a:lnTo>
                    <a:pt x="413" y="5270"/>
                  </a:lnTo>
                  <a:lnTo>
                    <a:pt x="400" y="5238"/>
                  </a:lnTo>
                  <a:lnTo>
                    <a:pt x="386" y="5208"/>
                  </a:lnTo>
                  <a:lnTo>
                    <a:pt x="374" y="5180"/>
                  </a:lnTo>
                  <a:lnTo>
                    <a:pt x="362" y="5155"/>
                  </a:lnTo>
                  <a:lnTo>
                    <a:pt x="391" y="5102"/>
                  </a:lnTo>
                  <a:lnTo>
                    <a:pt x="424" y="5041"/>
                  </a:lnTo>
                  <a:lnTo>
                    <a:pt x="441" y="5009"/>
                  </a:lnTo>
                  <a:lnTo>
                    <a:pt x="460" y="4977"/>
                  </a:lnTo>
                  <a:lnTo>
                    <a:pt x="479" y="4944"/>
                  </a:lnTo>
                  <a:lnTo>
                    <a:pt x="499" y="4913"/>
                  </a:lnTo>
                  <a:lnTo>
                    <a:pt x="520" y="4882"/>
                  </a:lnTo>
                  <a:lnTo>
                    <a:pt x="542" y="4853"/>
                  </a:lnTo>
                  <a:lnTo>
                    <a:pt x="564" y="4825"/>
                  </a:lnTo>
                  <a:lnTo>
                    <a:pt x="586" y="4801"/>
                  </a:lnTo>
                  <a:lnTo>
                    <a:pt x="598" y="4790"/>
                  </a:lnTo>
                  <a:lnTo>
                    <a:pt x="610" y="4780"/>
                  </a:lnTo>
                  <a:lnTo>
                    <a:pt x="621" y="4770"/>
                  </a:lnTo>
                  <a:lnTo>
                    <a:pt x="633" y="4762"/>
                  </a:lnTo>
                  <a:lnTo>
                    <a:pt x="645" y="4754"/>
                  </a:lnTo>
                  <a:lnTo>
                    <a:pt x="657" y="4748"/>
                  </a:lnTo>
                  <a:lnTo>
                    <a:pt x="669" y="4742"/>
                  </a:lnTo>
                  <a:lnTo>
                    <a:pt x="682" y="4738"/>
                  </a:lnTo>
                  <a:lnTo>
                    <a:pt x="684" y="4754"/>
                  </a:lnTo>
                  <a:lnTo>
                    <a:pt x="685" y="4772"/>
                  </a:lnTo>
                  <a:lnTo>
                    <a:pt x="686" y="4791"/>
                  </a:lnTo>
                  <a:lnTo>
                    <a:pt x="686" y="4812"/>
                  </a:lnTo>
                  <a:lnTo>
                    <a:pt x="685" y="4832"/>
                  </a:lnTo>
                  <a:lnTo>
                    <a:pt x="684" y="4854"/>
                  </a:lnTo>
                  <a:lnTo>
                    <a:pt x="682" y="4876"/>
                  </a:lnTo>
                  <a:lnTo>
                    <a:pt x="680" y="4900"/>
                  </a:lnTo>
                  <a:lnTo>
                    <a:pt x="677" y="4923"/>
                  </a:lnTo>
                  <a:lnTo>
                    <a:pt x="672" y="4948"/>
                  </a:lnTo>
                  <a:lnTo>
                    <a:pt x="668" y="4972"/>
                  </a:lnTo>
                  <a:lnTo>
                    <a:pt x="663" y="4997"/>
                  </a:lnTo>
                  <a:lnTo>
                    <a:pt x="656" y="5022"/>
                  </a:lnTo>
                  <a:lnTo>
                    <a:pt x="650" y="5047"/>
                  </a:lnTo>
                  <a:lnTo>
                    <a:pt x="643" y="5072"/>
                  </a:lnTo>
                  <a:lnTo>
                    <a:pt x="635" y="5096"/>
                  </a:lnTo>
                  <a:lnTo>
                    <a:pt x="628" y="5122"/>
                  </a:lnTo>
                  <a:lnTo>
                    <a:pt x="618" y="5145"/>
                  </a:lnTo>
                  <a:lnTo>
                    <a:pt x="610" y="5170"/>
                  </a:lnTo>
                  <a:lnTo>
                    <a:pt x="599" y="5193"/>
                  </a:lnTo>
                  <a:lnTo>
                    <a:pt x="589" y="5216"/>
                  </a:lnTo>
                  <a:lnTo>
                    <a:pt x="578" y="5238"/>
                  </a:lnTo>
                  <a:lnTo>
                    <a:pt x="567" y="5259"/>
                  </a:lnTo>
                  <a:lnTo>
                    <a:pt x="555" y="5279"/>
                  </a:lnTo>
                  <a:lnTo>
                    <a:pt x="543" y="5298"/>
                  </a:lnTo>
                  <a:lnTo>
                    <a:pt x="530" y="5317"/>
                  </a:lnTo>
                  <a:lnTo>
                    <a:pt x="516" y="5334"/>
                  </a:lnTo>
                  <a:lnTo>
                    <a:pt x="503" y="5350"/>
                  </a:lnTo>
                  <a:lnTo>
                    <a:pt x="488" y="5363"/>
                  </a:lnTo>
                  <a:lnTo>
                    <a:pt x="475" y="5376"/>
                  </a:lnTo>
                  <a:lnTo>
                    <a:pt x="460" y="5387"/>
                  </a:lnTo>
                  <a:lnTo>
                    <a:pt x="444" y="5396"/>
                  </a:lnTo>
                  <a:close/>
                  <a:moveTo>
                    <a:pt x="11307" y="5326"/>
                  </a:moveTo>
                  <a:lnTo>
                    <a:pt x="11296" y="5260"/>
                  </a:lnTo>
                  <a:lnTo>
                    <a:pt x="11287" y="5200"/>
                  </a:lnTo>
                  <a:lnTo>
                    <a:pt x="11279" y="5144"/>
                  </a:lnTo>
                  <a:lnTo>
                    <a:pt x="11275" y="5092"/>
                  </a:lnTo>
                  <a:lnTo>
                    <a:pt x="11273" y="5069"/>
                  </a:lnTo>
                  <a:lnTo>
                    <a:pt x="11272" y="5045"/>
                  </a:lnTo>
                  <a:lnTo>
                    <a:pt x="11272" y="5022"/>
                  </a:lnTo>
                  <a:lnTo>
                    <a:pt x="11272" y="5001"/>
                  </a:lnTo>
                  <a:lnTo>
                    <a:pt x="11272" y="4978"/>
                  </a:lnTo>
                  <a:lnTo>
                    <a:pt x="11274" y="4958"/>
                  </a:lnTo>
                  <a:lnTo>
                    <a:pt x="11275" y="4937"/>
                  </a:lnTo>
                  <a:lnTo>
                    <a:pt x="11278" y="4917"/>
                  </a:lnTo>
                  <a:lnTo>
                    <a:pt x="11281" y="4898"/>
                  </a:lnTo>
                  <a:lnTo>
                    <a:pt x="11284" y="4877"/>
                  </a:lnTo>
                  <a:lnTo>
                    <a:pt x="11289" y="4858"/>
                  </a:lnTo>
                  <a:lnTo>
                    <a:pt x="11294" y="4838"/>
                  </a:lnTo>
                  <a:lnTo>
                    <a:pt x="11305" y="4799"/>
                  </a:lnTo>
                  <a:lnTo>
                    <a:pt x="11318" y="4757"/>
                  </a:lnTo>
                  <a:lnTo>
                    <a:pt x="11335" y="4715"/>
                  </a:lnTo>
                  <a:lnTo>
                    <a:pt x="11355" y="4670"/>
                  </a:lnTo>
                  <a:lnTo>
                    <a:pt x="11376" y="4622"/>
                  </a:lnTo>
                  <a:lnTo>
                    <a:pt x="11399" y="4571"/>
                  </a:lnTo>
                  <a:lnTo>
                    <a:pt x="11406" y="4568"/>
                  </a:lnTo>
                  <a:lnTo>
                    <a:pt x="11413" y="4566"/>
                  </a:lnTo>
                  <a:lnTo>
                    <a:pt x="11422" y="4565"/>
                  </a:lnTo>
                  <a:lnTo>
                    <a:pt x="11430" y="4564"/>
                  </a:lnTo>
                  <a:lnTo>
                    <a:pt x="11439" y="4563"/>
                  </a:lnTo>
                  <a:lnTo>
                    <a:pt x="11448" y="4563"/>
                  </a:lnTo>
                  <a:lnTo>
                    <a:pt x="11457" y="4563"/>
                  </a:lnTo>
                  <a:lnTo>
                    <a:pt x="11466" y="4563"/>
                  </a:lnTo>
                  <a:lnTo>
                    <a:pt x="11465" y="4609"/>
                  </a:lnTo>
                  <a:lnTo>
                    <a:pt x="11460" y="4711"/>
                  </a:lnTo>
                  <a:lnTo>
                    <a:pt x="11454" y="4776"/>
                  </a:lnTo>
                  <a:lnTo>
                    <a:pt x="11449" y="4849"/>
                  </a:lnTo>
                  <a:lnTo>
                    <a:pt x="11443" y="4924"/>
                  </a:lnTo>
                  <a:lnTo>
                    <a:pt x="11434" y="5001"/>
                  </a:lnTo>
                  <a:lnTo>
                    <a:pt x="11429" y="5039"/>
                  </a:lnTo>
                  <a:lnTo>
                    <a:pt x="11424" y="5076"/>
                  </a:lnTo>
                  <a:lnTo>
                    <a:pt x="11418" y="5112"/>
                  </a:lnTo>
                  <a:lnTo>
                    <a:pt x="11413" y="5146"/>
                  </a:lnTo>
                  <a:lnTo>
                    <a:pt x="11407" y="5179"/>
                  </a:lnTo>
                  <a:lnTo>
                    <a:pt x="11400" y="5210"/>
                  </a:lnTo>
                  <a:lnTo>
                    <a:pt x="11393" y="5238"/>
                  </a:lnTo>
                  <a:lnTo>
                    <a:pt x="11385" y="5263"/>
                  </a:lnTo>
                  <a:lnTo>
                    <a:pt x="11377" y="5286"/>
                  </a:lnTo>
                  <a:lnTo>
                    <a:pt x="11368" y="5305"/>
                  </a:lnTo>
                  <a:lnTo>
                    <a:pt x="11360" y="5320"/>
                  </a:lnTo>
                  <a:lnTo>
                    <a:pt x="11350" y="5330"/>
                  </a:lnTo>
                  <a:lnTo>
                    <a:pt x="11340" y="5337"/>
                  </a:lnTo>
                  <a:lnTo>
                    <a:pt x="11330" y="5339"/>
                  </a:lnTo>
                  <a:lnTo>
                    <a:pt x="11318" y="5336"/>
                  </a:lnTo>
                  <a:lnTo>
                    <a:pt x="11307" y="5326"/>
                  </a:lnTo>
                  <a:close/>
                  <a:moveTo>
                    <a:pt x="310" y="5115"/>
                  </a:moveTo>
                  <a:lnTo>
                    <a:pt x="276" y="5062"/>
                  </a:lnTo>
                  <a:lnTo>
                    <a:pt x="246" y="5014"/>
                  </a:lnTo>
                  <a:lnTo>
                    <a:pt x="233" y="4990"/>
                  </a:lnTo>
                  <a:lnTo>
                    <a:pt x="222" y="4968"/>
                  </a:lnTo>
                  <a:lnTo>
                    <a:pt x="210" y="4946"/>
                  </a:lnTo>
                  <a:lnTo>
                    <a:pt x="200" y="4925"/>
                  </a:lnTo>
                  <a:lnTo>
                    <a:pt x="191" y="4905"/>
                  </a:lnTo>
                  <a:lnTo>
                    <a:pt x="183" y="4886"/>
                  </a:lnTo>
                  <a:lnTo>
                    <a:pt x="176" y="4867"/>
                  </a:lnTo>
                  <a:lnTo>
                    <a:pt x="169" y="4849"/>
                  </a:lnTo>
                  <a:lnTo>
                    <a:pt x="164" y="4831"/>
                  </a:lnTo>
                  <a:lnTo>
                    <a:pt x="160" y="4814"/>
                  </a:lnTo>
                  <a:lnTo>
                    <a:pt x="157" y="4797"/>
                  </a:lnTo>
                  <a:lnTo>
                    <a:pt x="155" y="4781"/>
                  </a:lnTo>
                  <a:lnTo>
                    <a:pt x="152" y="4766"/>
                  </a:lnTo>
                  <a:lnTo>
                    <a:pt x="151" y="4750"/>
                  </a:lnTo>
                  <a:lnTo>
                    <a:pt x="151" y="4735"/>
                  </a:lnTo>
                  <a:lnTo>
                    <a:pt x="151" y="4721"/>
                  </a:lnTo>
                  <a:lnTo>
                    <a:pt x="152" y="4706"/>
                  </a:lnTo>
                  <a:lnTo>
                    <a:pt x="155" y="4693"/>
                  </a:lnTo>
                  <a:lnTo>
                    <a:pt x="158" y="4680"/>
                  </a:lnTo>
                  <a:lnTo>
                    <a:pt x="161" y="4666"/>
                  </a:lnTo>
                  <a:lnTo>
                    <a:pt x="165" y="4653"/>
                  </a:lnTo>
                  <a:lnTo>
                    <a:pt x="170" y="4639"/>
                  </a:lnTo>
                  <a:lnTo>
                    <a:pt x="176" y="4627"/>
                  </a:lnTo>
                  <a:lnTo>
                    <a:pt x="181" y="4614"/>
                  </a:lnTo>
                  <a:lnTo>
                    <a:pt x="195" y="4589"/>
                  </a:lnTo>
                  <a:lnTo>
                    <a:pt x="211" y="4564"/>
                  </a:lnTo>
                  <a:lnTo>
                    <a:pt x="222" y="4572"/>
                  </a:lnTo>
                  <a:lnTo>
                    <a:pt x="231" y="4582"/>
                  </a:lnTo>
                  <a:lnTo>
                    <a:pt x="242" y="4593"/>
                  </a:lnTo>
                  <a:lnTo>
                    <a:pt x="251" y="4604"/>
                  </a:lnTo>
                  <a:lnTo>
                    <a:pt x="262" y="4617"/>
                  </a:lnTo>
                  <a:lnTo>
                    <a:pt x="271" y="4631"/>
                  </a:lnTo>
                  <a:lnTo>
                    <a:pt x="281" y="4646"/>
                  </a:lnTo>
                  <a:lnTo>
                    <a:pt x="292" y="4661"/>
                  </a:lnTo>
                  <a:lnTo>
                    <a:pt x="300" y="4677"/>
                  </a:lnTo>
                  <a:lnTo>
                    <a:pt x="310" y="4694"/>
                  </a:lnTo>
                  <a:lnTo>
                    <a:pt x="318" y="4711"/>
                  </a:lnTo>
                  <a:lnTo>
                    <a:pt x="327" y="4729"/>
                  </a:lnTo>
                  <a:lnTo>
                    <a:pt x="334" y="4748"/>
                  </a:lnTo>
                  <a:lnTo>
                    <a:pt x="342" y="4766"/>
                  </a:lnTo>
                  <a:lnTo>
                    <a:pt x="348" y="4786"/>
                  </a:lnTo>
                  <a:lnTo>
                    <a:pt x="353" y="4805"/>
                  </a:lnTo>
                  <a:lnTo>
                    <a:pt x="359" y="4825"/>
                  </a:lnTo>
                  <a:lnTo>
                    <a:pt x="363" y="4846"/>
                  </a:lnTo>
                  <a:lnTo>
                    <a:pt x="367" y="4866"/>
                  </a:lnTo>
                  <a:lnTo>
                    <a:pt x="369" y="4886"/>
                  </a:lnTo>
                  <a:lnTo>
                    <a:pt x="371" y="4906"/>
                  </a:lnTo>
                  <a:lnTo>
                    <a:pt x="371" y="4926"/>
                  </a:lnTo>
                  <a:lnTo>
                    <a:pt x="371" y="4947"/>
                  </a:lnTo>
                  <a:lnTo>
                    <a:pt x="369" y="4967"/>
                  </a:lnTo>
                  <a:lnTo>
                    <a:pt x="367" y="4987"/>
                  </a:lnTo>
                  <a:lnTo>
                    <a:pt x="363" y="5006"/>
                  </a:lnTo>
                  <a:lnTo>
                    <a:pt x="358" y="5025"/>
                  </a:lnTo>
                  <a:lnTo>
                    <a:pt x="351" y="5044"/>
                  </a:lnTo>
                  <a:lnTo>
                    <a:pt x="343" y="5062"/>
                  </a:lnTo>
                  <a:lnTo>
                    <a:pt x="333" y="5081"/>
                  </a:lnTo>
                  <a:lnTo>
                    <a:pt x="323" y="5098"/>
                  </a:lnTo>
                  <a:lnTo>
                    <a:pt x="310" y="5115"/>
                  </a:lnTo>
                  <a:close/>
                  <a:moveTo>
                    <a:pt x="2280" y="4899"/>
                  </a:moveTo>
                  <a:lnTo>
                    <a:pt x="2265" y="4889"/>
                  </a:lnTo>
                  <a:lnTo>
                    <a:pt x="2250" y="4880"/>
                  </a:lnTo>
                  <a:lnTo>
                    <a:pt x="2236" y="4870"/>
                  </a:lnTo>
                  <a:lnTo>
                    <a:pt x="2222" y="4860"/>
                  </a:lnTo>
                  <a:lnTo>
                    <a:pt x="2210" y="4851"/>
                  </a:lnTo>
                  <a:lnTo>
                    <a:pt x="2197" y="4841"/>
                  </a:lnTo>
                  <a:lnTo>
                    <a:pt x="2184" y="4833"/>
                  </a:lnTo>
                  <a:lnTo>
                    <a:pt x="2171" y="4823"/>
                  </a:lnTo>
                  <a:lnTo>
                    <a:pt x="2171" y="4814"/>
                  </a:lnTo>
                  <a:lnTo>
                    <a:pt x="2171" y="4804"/>
                  </a:lnTo>
                  <a:lnTo>
                    <a:pt x="2171" y="4795"/>
                  </a:lnTo>
                  <a:lnTo>
                    <a:pt x="2171" y="4786"/>
                  </a:lnTo>
                  <a:lnTo>
                    <a:pt x="2171" y="4778"/>
                  </a:lnTo>
                  <a:lnTo>
                    <a:pt x="2171" y="4770"/>
                  </a:lnTo>
                  <a:lnTo>
                    <a:pt x="2171" y="4763"/>
                  </a:lnTo>
                  <a:lnTo>
                    <a:pt x="2171" y="4756"/>
                  </a:lnTo>
                  <a:lnTo>
                    <a:pt x="2179" y="4756"/>
                  </a:lnTo>
                  <a:lnTo>
                    <a:pt x="2187" y="4757"/>
                  </a:lnTo>
                  <a:lnTo>
                    <a:pt x="2196" y="4761"/>
                  </a:lnTo>
                  <a:lnTo>
                    <a:pt x="2204" y="4764"/>
                  </a:lnTo>
                  <a:lnTo>
                    <a:pt x="2213" y="4768"/>
                  </a:lnTo>
                  <a:lnTo>
                    <a:pt x="2222" y="4772"/>
                  </a:lnTo>
                  <a:lnTo>
                    <a:pt x="2232" y="4779"/>
                  </a:lnTo>
                  <a:lnTo>
                    <a:pt x="2241" y="4785"/>
                  </a:lnTo>
                  <a:lnTo>
                    <a:pt x="2262" y="4801"/>
                  </a:lnTo>
                  <a:lnTo>
                    <a:pt x="2283" y="4819"/>
                  </a:lnTo>
                  <a:lnTo>
                    <a:pt x="2306" y="4841"/>
                  </a:lnTo>
                  <a:lnTo>
                    <a:pt x="2331" y="4865"/>
                  </a:lnTo>
                  <a:lnTo>
                    <a:pt x="2324" y="4876"/>
                  </a:lnTo>
                  <a:lnTo>
                    <a:pt x="2320" y="4884"/>
                  </a:lnTo>
                  <a:lnTo>
                    <a:pt x="2316" y="4890"/>
                  </a:lnTo>
                  <a:lnTo>
                    <a:pt x="2312" y="4895"/>
                  </a:lnTo>
                  <a:lnTo>
                    <a:pt x="2306" y="4897"/>
                  </a:lnTo>
                  <a:lnTo>
                    <a:pt x="2300" y="4898"/>
                  </a:lnTo>
                  <a:lnTo>
                    <a:pt x="2291" y="4899"/>
                  </a:lnTo>
                  <a:lnTo>
                    <a:pt x="2280" y="4899"/>
                  </a:lnTo>
                  <a:close/>
                  <a:moveTo>
                    <a:pt x="11173" y="4899"/>
                  </a:moveTo>
                  <a:lnTo>
                    <a:pt x="11142" y="4877"/>
                  </a:lnTo>
                  <a:lnTo>
                    <a:pt x="11111" y="4853"/>
                  </a:lnTo>
                  <a:lnTo>
                    <a:pt x="11080" y="4825"/>
                  </a:lnTo>
                  <a:lnTo>
                    <a:pt x="11051" y="4797"/>
                  </a:lnTo>
                  <a:lnTo>
                    <a:pt x="11021" y="4764"/>
                  </a:lnTo>
                  <a:lnTo>
                    <a:pt x="10992" y="4730"/>
                  </a:lnTo>
                  <a:lnTo>
                    <a:pt x="10964" y="4694"/>
                  </a:lnTo>
                  <a:lnTo>
                    <a:pt x="10937" y="4655"/>
                  </a:lnTo>
                  <a:lnTo>
                    <a:pt x="10910" y="4615"/>
                  </a:lnTo>
                  <a:lnTo>
                    <a:pt x="10884" y="4573"/>
                  </a:lnTo>
                  <a:lnTo>
                    <a:pt x="10858" y="4531"/>
                  </a:lnTo>
                  <a:lnTo>
                    <a:pt x="10835" y="4487"/>
                  </a:lnTo>
                  <a:lnTo>
                    <a:pt x="10811" y="4443"/>
                  </a:lnTo>
                  <a:lnTo>
                    <a:pt x="10789" y="4397"/>
                  </a:lnTo>
                  <a:lnTo>
                    <a:pt x="10768" y="4351"/>
                  </a:lnTo>
                  <a:lnTo>
                    <a:pt x="10748" y="4304"/>
                  </a:lnTo>
                  <a:lnTo>
                    <a:pt x="10728" y="4259"/>
                  </a:lnTo>
                  <a:lnTo>
                    <a:pt x="10710" y="4212"/>
                  </a:lnTo>
                  <a:lnTo>
                    <a:pt x="10693" y="4166"/>
                  </a:lnTo>
                  <a:lnTo>
                    <a:pt x="10678" y="4121"/>
                  </a:lnTo>
                  <a:lnTo>
                    <a:pt x="10664" y="4075"/>
                  </a:lnTo>
                  <a:lnTo>
                    <a:pt x="10651" y="4030"/>
                  </a:lnTo>
                  <a:lnTo>
                    <a:pt x="10640" y="3988"/>
                  </a:lnTo>
                  <a:lnTo>
                    <a:pt x="10631" y="3945"/>
                  </a:lnTo>
                  <a:lnTo>
                    <a:pt x="10622" y="3905"/>
                  </a:lnTo>
                  <a:lnTo>
                    <a:pt x="10616" y="3865"/>
                  </a:lnTo>
                  <a:lnTo>
                    <a:pt x="10610" y="3828"/>
                  </a:lnTo>
                  <a:lnTo>
                    <a:pt x="10607" y="3792"/>
                  </a:lnTo>
                  <a:lnTo>
                    <a:pt x="10605" y="3759"/>
                  </a:lnTo>
                  <a:lnTo>
                    <a:pt x="10605" y="3728"/>
                  </a:lnTo>
                  <a:lnTo>
                    <a:pt x="10607" y="3700"/>
                  </a:lnTo>
                  <a:lnTo>
                    <a:pt x="10610" y="3674"/>
                  </a:lnTo>
                  <a:lnTo>
                    <a:pt x="10614" y="3671"/>
                  </a:lnTo>
                  <a:lnTo>
                    <a:pt x="10617" y="3668"/>
                  </a:lnTo>
                  <a:lnTo>
                    <a:pt x="10620" y="3664"/>
                  </a:lnTo>
                  <a:lnTo>
                    <a:pt x="10623" y="3662"/>
                  </a:lnTo>
                  <a:lnTo>
                    <a:pt x="10626" y="3660"/>
                  </a:lnTo>
                  <a:lnTo>
                    <a:pt x="10630" y="3658"/>
                  </a:lnTo>
                  <a:lnTo>
                    <a:pt x="10633" y="3657"/>
                  </a:lnTo>
                  <a:lnTo>
                    <a:pt x="10636" y="3657"/>
                  </a:lnTo>
                  <a:lnTo>
                    <a:pt x="10648" y="3667"/>
                  </a:lnTo>
                  <a:lnTo>
                    <a:pt x="10666" y="3684"/>
                  </a:lnTo>
                  <a:lnTo>
                    <a:pt x="10690" y="3708"/>
                  </a:lnTo>
                  <a:lnTo>
                    <a:pt x="10718" y="3737"/>
                  </a:lnTo>
                  <a:lnTo>
                    <a:pt x="10749" y="3771"/>
                  </a:lnTo>
                  <a:lnTo>
                    <a:pt x="10780" y="3808"/>
                  </a:lnTo>
                  <a:lnTo>
                    <a:pt x="10796" y="3828"/>
                  </a:lnTo>
                  <a:lnTo>
                    <a:pt x="10812" y="3849"/>
                  </a:lnTo>
                  <a:lnTo>
                    <a:pt x="10828" y="3871"/>
                  </a:lnTo>
                  <a:lnTo>
                    <a:pt x="10843" y="3893"/>
                  </a:lnTo>
                  <a:lnTo>
                    <a:pt x="10858" y="3915"/>
                  </a:lnTo>
                  <a:lnTo>
                    <a:pt x="10872" y="3938"/>
                  </a:lnTo>
                  <a:lnTo>
                    <a:pt x="10885" y="3961"/>
                  </a:lnTo>
                  <a:lnTo>
                    <a:pt x="10896" y="3983"/>
                  </a:lnTo>
                  <a:lnTo>
                    <a:pt x="10907" y="4007"/>
                  </a:lnTo>
                  <a:lnTo>
                    <a:pt x="10915" y="4030"/>
                  </a:lnTo>
                  <a:lnTo>
                    <a:pt x="10923" y="4053"/>
                  </a:lnTo>
                  <a:lnTo>
                    <a:pt x="10928" y="4076"/>
                  </a:lnTo>
                  <a:lnTo>
                    <a:pt x="10932" y="4098"/>
                  </a:lnTo>
                  <a:lnTo>
                    <a:pt x="10934" y="4119"/>
                  </a:lnTo>
                  <a:lnTo>
                    <a:pt x="10932" y="4141"/>
                  </a:lnTo>
                  <a:lnTo>
                    <a:pt x="10929" y="4162"/>
                  </a:lnTo>
                  <a:lnTo>
                    <a:pt x="10923" y="4181"/>
                  </a:lnTo>
                  <a:lnTo>
                    <a:pt x="10914" y="4200"/>
                  </a:lnTo>
                  <a:lnTo>
                    <a:pt x="10903" y="4218"/>
                  </a:lnTo>
                  <a:lnTo>
                    <a:pt x="10888" y="4235"/>
                  </a:lnTo>
                  <a:lnTo>
                    <a:pt x="10895" y="4236"/>
                  </a:lnTo>
                  <a:lnTo>
                    <a:pt x="10903" y="4237"/>
                  </a:lnTo>
                  <a:lnTo>
                    <a:pt x="10909" y="4241"/>
                  </a:lnTo>
                  <a:lnTo>
                    <a:pt x="10913" y="4245"/>
                  </a:lnTo>
                  <a:lnTo>
                    <a:pt x="10918" y="4249"/>
                  </a:lnTo>
                  <a:lnTo>
                    <a:pt x="10922" y="4255"/>
                  </a:lnTo>
                  <a:lnTo>
                    <a:pt x="10924" y="4261"/>
                  </a:lnTo>
                  <a:lnTo>
                    <a:pt x="10926" y="4267"/>
                  </a:lnTo>
                  <a:lnTo>
                    <a:pt x="10929" y="4283"/>
                  </a:lnTo>
                  <a:lnTo>
                    <a:pt x="10931" y="4299"/>
                  </a:lnTo>
                  <a:lnTo>
                    <a:pt x="10934" y="4317"/>
                  </a:lnTo>
                  <a:lnTo>
                    <a:pt x="10935" y="4334"/>
                  </a:lnTo>
                  <a:lnTo>
                    <a:pt x="10938" y="4351"/>
                  </a:lnTo>
                  <a:lnTo>
                    <a:pt x="10941" y="4367"/>
                  </a:lnTo>
                  <a:lnTo>
                    <a:pt x="10944" y="4374"/>
                  </a:lnTo>
                  <a:lnTo>
                    <a:pt x="10947" y="4380"/>
                  </a:lnTo>
                  <a:lnTo>
                    <a:pt x="10952" y="4386"/>
                  </a:lnTo>
                  <a:lnTo>
                    <a:pt x="10957" y="4392"/>
                  </a:lnTo>
                  <a:lnTo>
                    <a:pt x="10963" y="4396"/>
                  </a:lnTo>
                  <a:lnTo>
                    <a:pt x="10971" y="4399"/>
                  </a:lnTo>
                  <a:lnTo>
                    <a:pt x="10978" y="4401"/>
                  </a:lnTo>
                  <a:lnTo>
                    <a:pt x="10988" y="4402"/>
                  </a:lnTo>
                  <a:lnTo>
                    <a:pt x="10998" y="4402"/>
                  </a:lnTo>
                  <a:lnTo>
                    <a:pt x="11010" y="4401"/>
                  </a:lnTo>
                  <a:lnTo>
                    <a:pt x="11024" y="4399"/>
                  </a:lnTo>
                  <a:lnTo>
                    <a:pt x="11039" y="4395"/>
                  </a:lnTo>
                  <a:lnTo>
                    <a:pt x="11024" y="4283"/>
                  </a:lnTo>
                  <a:lnTo>
                    <a:pt x="11009" y="4158"/>
                  </a:lnTo>
                  <a:lnTo>
                    <a:pt x="11003" y="4093"/>
                  </a:lnTo>
                  <a:lnTo>
                    <a:pt x="10996" y="4027"/>
                  </a:lnTo>
                  <a:lnTo>
                    <a:pt x="10992" y="3961"/>
                  </a:lnTo>
                  <a:lnTo>
                    <a:pt x="10990" y="3896"/>
                  </a:lnTo>
                  <a:lnTo>
                    <a:pt x="10990" y="3864"/>
                  </a:lnTo>
                  <a:lnTo>
                    <a:pt x="10991" y="3832"/>
                  </a:lnTo>
                  <a:lnTo>
                    <a:pt x="10992" y="3802"/>
                  </a:lnTo>
                  <a:lnTo>
                    <a:pt x="10994" y="3771"/>
                  </a:lnTo>
                  <a:lnTo>
                    <a:pt x="10997" y="3742"/>
                  </a:lnTo>
                  <a:lnTo>
                    <a:pt x="11002" y="3713"/>
                  </a:lnTo>
                  <a:lnTo>
                    <a:pt x="11007" y="3686"/>
                  </a:lnTo>
                  <a:lnTo>
                    <a:pt x="11012" y="3659"/>
                  </a:lnTo>
                  <a:lnTo>
                    <a:pt x="11020" y="3634"/>
                  </a:lnTo>
                  <a:lnTo>
                    <a:pt x="11028" y="3609"/>
                  </a:lnTo>
                  <a:lnTo>
                    <a:pt x="11038" y="3587"/>
                  </a:lnTo>
                  <a:lnTo>
                    <a:pt x="11048" y="3566"/>
                  </a:lnTo>
                  <a:lnTo>
                    <a:pt x="11061" y="3545"/>
                  </a:lnTo>
                  <a:lnTo>
                    <a:pt x="11074" y="3528"/>
                  </a:lnTo>
                  <a:lnTo>
                    <a:pt x="11089" y="3511"/>
                  </a:lnTo>
                  <a:lnTo>
                    <a:pt x="11106" y="3498"/>
                  </a:lnTo>
                  <a:lnTo>
                    <a:pt x="11142" y="3537"/>
                  </a:lnTo>
                  <a:lnTo>
                    <a:pt x="11173" y="3577"/>
                  </a:lnTo>
                  <a:lnTo>
                    <a:pt x="11198" y="3618"/>
                  </a:lnTo>
                  <a:lnTo>
                    <a:pt x="11218" y="3658"/>
                  </a:lnTo>
                  <a:lnTo>
                    <a:pt x="11233" y="3700"/>
                  </a:lnTo>
                  <a:lnTo>
                    <a:pt x="11245" y="3741"/>
                  </a:lnTo>
                  <a:lnTo>
                    <a:pt x="11252" y="3784"/>
                  </a:lnTo>
                  <a:lnTo>
                    <a:pt x="11256" y="3826"/>
                  </a:lnTo>
                  <a:lnTo>
                    <a:pt x="11257" y="3869"/>
                  </a:lnTo>
                  <a:lnTo>
                    <a:pt x="11255" y="3911"/>
                  </a:lnTo>
                  <a:lnTo>
                    <a:pt x="11249" y="3955"/>
                  </a:lnTo>
                  <a:lnTo>
                    <a:pt x="11243" y="3998"/>
                  </a:lnTo>
                  <a:lnTo>
                    <a:pt x="11234" y="4042"/>
                  </a:lnTo>
                  <a:lnTo>
                    <a:pt x="11224" y="4087"/>
                  </a:lnTo>
                  <a:lnTo>
                    <a:pt x="11213" y="4130"/>
                  </a:lnTo>
                  <a:lnTo>
                    <a:pt x="11201" y="4175"/>
                  </a:lnTo>
                  <a:lnTo>
                    <a:pt x="11177" y="4264"/>
                  </a:lnTo>
                  <a:lnTo>
                    <a:pt x="11155" y="4353"/>
                  </a:lnTo>
                  <a:lnTo>
                    <a:pt x="11145" y="4398"/>
                  </a:lnTo>
                  <a:lnTo>
                    <a:pt x="11137" y="4444"/>
                  </a:lnTo>
                  <a:lnTo>
                    <a:pt x="11130" y="4488"/>
                  </a:lnTo>
                  <a:lnTo>
                    <a:pt x="11126" y="4533"/>
                  </a:lnTo>
                  <a:lnTo>
                    <a:pt x="11124" y="4578"/>
                  </a:lnTo>
                  <a:lnTo>
                    <a:pt x="11125" y="4623"/>
                  </a:lnTo>
                  <a:lnTo>
                    <a:pt x="11130" y="4668"/>
                  </a:lnTo>
                  <a:lnTo>
                    <a:pt x="11139" y="4713"/>
                  </a:lnTo>
                  <a:lnTo>
                    <a:pt x="11150" y="4757"/>
                  </a:lnTo>
                  <a:lnTo>
                    <a:pt x="11167" y="4802"/>
                  </a:lnTo>
                  <a:lnTo>
                    <a:pt x="11189" y="4846"/>
                  </a:lnTo>
                  <a:lnTo>
                    <a:pt x="11215" y="4890"/>
                  </a:lnTo>
                  <a:lnTo>
                    <a:pt x="11209" y="4890"/>
                  </a:lnTo>
                  <a:lnTo>
                    <a:pt x="11203" y="4890"/>
                  </a:lnTo>
                  <a:lnTo>
                    <a:pt x="11196" y="4890"/>
                  </a:lnTo>
                  <a:lnTo>
                    <a:pt x="11191" y="4891"/>
                  </a:lnTo>
                  <a:lnTo>
                    <a:pt x="11186" y="4892"/>
                  </a:lnTo>
                  <a:lnTo>
                    <a:pt x="11180" y="4893"/>
                  </a:lnTo>
                  <a:lnTo>
                    <a:pt x="11176" y="4896"/>
                  </a:lnTo>
                  <a:lnTo>
                    <a:pt x="11173" y="4899"/>
                  </a:lnTo>
                  <a:close/>
                  <a:moveTo>
                    <a:pt x="432" y="4856"/>
                  </a:moveTo>
                  <a:lnTo>
                    <a:pt x="437" y="4817"/>
                  </a:lnTo>
                  <a:lnTo>
                    <a:pt x="443" y="4775"/>
                  </a:lnTo>
                  <a:lnTo>
                    <a:pt x="450" y="4733"/>
                  </a:lnTo>
                  <a:lnTo>
                    <a:pt x="459" y="4690"/>
                  </a:lnTo>
                  <a:lnTo>
                    <a:pt x="469" y="4646"/>
                  </a:lnTo>
                  <a:lnTo>
                    <a:pt x="483" y="4602"/>
                  </a:lnTo>
                  <a:lnTo>
                    <a:pt x="489" y="4580"/>
                  </a:lnTo>
                  <a:lnTo>
                    <a:pt x="498" y="4559"/>
                  </a:lnTo>
                  <a:lnTo>
                    <a:pt x="506" y="4537"/>
                  </a:lnTo>
                  <a:lnTo>
                    <a:pt x="516" y="4516"/>
                  </a:lnTo>
                  <a:lnTo>
                    <a:pt x="527" y="4495"/>
                  </a:lnTo>
                  <a:lnTo>
                    <a:pt x="537" y="4475"/>
                  </a:lnTo>
                  <a:lnTo>
                    <a:pt x="549" y="4455"/>
                  </a:lnTo>
                  <a:lnTo>
                    <a:pt x="562" y="4436"/>
                  </a:lnTo>
                  <a:lnTo>
                    <a:pt x="574" y="4417"/>
                  </a:lnTo>
                  <a:lnTo>
                    <a:pt x="589" y="4399"/>
                  </a:lnTo>
                  <a:lnTo>
                    <a:pt x="605" y="4382"/>
                  </a:lnTo>
                  <a:lnTo>
                    <a:pt x="621" y="4365"/>
                  </a:lnTo>
                  <a:lnTo>
                    <a:pt x="638" y="4349"/>
                  </a:lnTo>
                  <a:lnTo>
                    <a:pt x="657" y="4335"/>
                  </a:lnTo>
                  <a:lnTo>
                    <a:pt x="677" y="4321"/>
                  </a:lnTo>
                  <a:lnTo>
                    <a:pt x="698" y="4309"/>
                  </a:lnTo>
                  <a:lnTo>
                    <a:pt x="719" y="4297"/>
                  </a:lnTo>
                  <a:lnTo>
                    <a:pt x="742" y="4286"/>
                  </a:lnTo>
                  <a:lnTo>
                    <a:pt x="767" y="4277"/>
                  </a:lnTo>
                  <a:lnTo>
                    <a:pt x="792" y="4268"/>
                  </a:lnTo>
                  <a:lnTo>
                    <a:pt x="792" y="4291"/>
                  </a:lnTo>
                  <a:lnTo>
                    <a:pt x="791" y="4314"/>
                  </a:lnTo>
                  <a:lnTo>
                    <a:pt x="788" y="4338"/>
                  </a:lnTo>
                  <a:lnTo>
                    <a:pt x="785" y="4363"/>
                  </a:lnTo>
                  <a:lnTo>
                    <a:pt x="780" y="4388"/>
                  </a:lnTo>
                  <a:lnTo>
                    <a:pt x="773" y="4414"/>
                  </a:lnTo>
                  <a:lnTo>
                    <a:pt x="767" y="4441"/>
                  </a:lnTo>
                  <a:lnTo>
                    <a:pt x="758" y="4466"/>
                  </a:lnTo>
                  <a:lnTo>
                    <a:pt x="750" y="4493"/>
                  </a:lnTo>
                  <a:lnTo>
                    <a:pt x="741" y="4518"/>
                  </a:lnTo>
                  <a:lnTo>
                    <a:pt x="732" y="4543"/>
                  </a:lnTo>
                  <a:lnTo>
                    <a:pt x="721" y="4568"/>
                  </a:lnTo>
                  <a:lnTo>
                    <a:pt x="712" y="4592"/>
                  </a:lnTo>
                  <a:lnTo>
                    <a:pt x="701" y="4615"/>
                  </a:lnTo>
                  <a:lnTo>
                    <a:pt x="689" y="4637"/>
                  </a:lnTo>
                  <a:lnTo>
                    <a:pt x="679" y="4657"/>
                  </a:lnTo>
                  <a:lnTo>
                    <a:pt x="655" y="4667"/>
                  </a:lnTo>
                  <a:lnTo>
                    <a:pt x="632" y="4678"/>
                  </a:lnTo>
                  <a:lnTo>
                    <a:pt x="611" y="4688"/>
                  </a:lnTo>
                  <a:lnTo>
                    <a:pt x="591" y="4699"/>
                  </a:lnTo>
                  <a:lnTo>
                    <a:pt x="572" y="4710"/>
                  </a:lnTo>
                  <a:lnTo>
                    <a:pt x="555" y="4721"/>
                  </a:lnTo>
                  <a:lnTo>
                    <a:pt x="539" y="4733"/>
                  </a:lnTo>
                  <a:lnTo>
                    <a:pt x="523" y="4746"/>
                  </a:lnTo>
                  <a:lnTo>
                    <a:pt x="510" y="4758"/>
                  </a:lnTo>
                  <a:lnTo>
                    <a:pt x="497" y="4771"/>
                  </a:lnTo>
                  <a:lnTo>
                    <a:pt x="484" y="4784"/>
                  </a:lnTo>
                  <a:lnTo>
                    <a:pt x="472" y="4798"/>
                  </a:lnTo>
                  <a:lnTo>
                    <a:pt x="462" y="4812"/>
                  </a:lnTo>
                  <a:lnTo>
                    <a:pt x="451" y="4826"/>
                  </a:lnTo>
                  <a:lnTo>
                    <a:pt x="442" y="4841"/>
                  </a:lnTo>
                  <a:lnTo>
                    <a:pt x="432" y="4856"/>
                  </a:lnTo>
                  <a:close/>
                  <a:moveTo>
                    <a:pt x="11240" y="4832"/>
                  </a:moveTo>
                  <a:lnTo>
                    <a:pt x="11224" y="4814"/>
                  </a:lnTo>
                  <a:lnTo>
                    <a:pt x="11210" y="4795"/>
                  </a:lnTo>
                  <a:lnTo>
                    <a:pt x="11197" y="4774"/>
                  </a:lnTo>
                  <a:lnTo>
                    <a:pt x="11187" y="4753"/>
                  </a:lnTo>
                  <a:lnTo>
                    <a:pt x="11178" y="4731"/>
                  </a:lnTo>
                  <a:lnTo>
                    <a:pt x="11172" y="4708"/>
                  </a:lnTo>
                  <a:lnTo>
                    <a:pt x="11165" y="4685"/>
                  </a:lnTo>
                  <a:lnTo>
                    <a:pt x="11162" y="4661"/>
                  </a:lnTo>
                  <a:lnTo>
                    <a:pt x="11160" y="4636"/>
                  </a:lnTo>
                  <a:lnTo>
                    <a:pt x="11159" y="4611"/>
                  </a:lnTo>
                  <a:lnTo>
                    <a:pt x="11159" y="4585"/>
                  </a:lnTo>
                  <a:lnTo>
                    <a:pt x="11160" y="4559"/>
                  </a:lnTo>
                  <a:lnTo>
                    <a:pt x="11163" y="4533"/>
                  </a:lnTo>
                  <a:lnTo>
                    <a:pt x="11166" y="4506"/>
                  </a:lnTo>
                  <a:lnTo>
                    <a:pt x="11171" y="4480"/>
                  </a:lnTo>
                  <a:lnTo>
                    <a:pt x="11176" y="4453"/>
                  </a:lnTo>
                  <a:lnTo>
                    <a:pt x="11182" y="4428"/>
                  </a:lnTo>
                  <a:lnTo>
                    <a:pt x="11189" y="4401"/>
                  </a:lnTo>
                  <a:lnTo>
                    <a:pt x="11196" y="4376"/>
                  </a:lnTo>
                  <a:lnTo>
                    <a:pt x="11204" y="4350"/>
                  </a:lnTo>
                  <a:lnTo>
                    <a:pt x="11221" y="4300"/>
                  </a:lnTo>
                  <a:lnTo>
                    <a:pt x="11239" y="4253"/>
                  </a:lnTo>
                  <a:lnTo>
                    <a:pt x="11257" y="4209"/>
                  </a:lnTo>
                  <a:lnTo>
                    <a:pt x="11275" y="4168"/>
                  </a:lnTo>
                  <a:lnTo>
                    <a:pt x="11292" y="4132"/>
                  </a:lnTo>
                  <a:lnTo>
                    <a:pt x="11307" y="4101"/>
                  </a:lnTo>
                  <a:lnTo>
                    <a:pt x="11313" y="4098"/>
                  </a:lnTo>
                  <a:lnTo>
                    <a:pt x="11319" y="4096"/>
                  </a:lnTo>
                  <a:lnTo>
                    <a:pt x="11326" y="4095"/>
                  </a:lnTo>
                  <a:lnTo>
                    <a:pt x="11332" y="4094"/>
                  </a:lnTo>
                  <a:lnTo>
                    <a:pt x="11339" y="4094"/>
                  </a:lnTo>
                  <a:lnTo>
                    <a:pt x="11345" y="4093"/>
                  </a:lnTo>
                  <a:lnTo>
                    <a:pt x="11351" y="4093"/>
                  </a:lnTo>
                  <a:lnTo>
                    <a:pt x="11358" y="4093"/>
                  </a:lnTo>
                  <a:lnTo>
                    <a:pt x="11363" y="4118"/>
                  </a:lnTo>
                  <a:lnTo>
                    <a:pt x="11368" y="4143"/>
                  </a:lnTo>
                  <a:lnTo>
                    <a:pt x="11373" y="4167"/>
                  </a:lnTo>
                  <a:lnTo>
                    <a:pt x="11377" y="4190"/>
                  </a:lnTo>
                  <a:lnTo>
                    <a:pt x="11379" y="4212"/>
                  </a:lnTo>
                  <a:lnTo>
                    <a:pt x="11381" y="4233"/>
                  </a:lnTo>
                  <a:lnTo>
                    <a:pt x="11383" y="4255"/>
                  </a:lnTo>
                  <a:lnTo>
                    <a:pt x="11384" y="4276"/>
                  </a:lnTo>
                  <a:lnTo>
                    <a:pt x="11384" y="4296"/>
                  </a:lnTo>
                  <a:lnTo>
                    <a:pt x="11383" y="4316"/>
                  </a:lnTo>
                  <a:lnTo>
                    <a:pt x="11382" y="4335"/>
                  </a:lnTo>
                  <a:lnTo>
                    <a:pt x="11381" y="4355"/>
                  </a:lnTo>
                  <a:lnTo>
                    <a:pt x="11378" y="4375"/>
                  </a:lnTo>
                  <a:lnTo>
                    <a:pt x="11376" y="4395"/>
                  </a:lnTo>
                  <a:lnTo>
                    <a:pt x="11372" y="4414"/>
                  </a:lnTo>
                  <a:lnTo>
                    <a:pt x="11368" y="4434"/>
                  </a:lnTo>
                  <a:lnTo>
                    <a:pt x="11358" y="4475"/>
                  </a:lnTo>
                  <a:lnTo>
                    <a:pt x="11346" y="4516"/>
                  </a:lnTo>
                  <a:lnTo>
                    <a:pt x="11333" y="4560"/>
                  </a:lnTo>
                  <a:lnTo>
                    <a:pt x="11317" y="4606"/>
                  </a:lnTo>
                  <a:lnTo>
                    <a:pt x="11281" y="4710"/>
                  </a:lnTo>
                  <a:lnTo>
                    <a:pt x="11240" y="4832"/>
                  </a:lnTo>
                  <a:close/>
                  <a:moveTo>
                    <a:pt x="1140" y="3802"/>
                  </a:moveTo>
                  <a:lnTo>
                    <a:pt x="2130" y="4662"/>
                  </a:lnTo>
                  <a:lnTo>
                    <a:pt x="2062" y="4714"/>
                  </a:lnTo>
                  <a:lnTo>
                    <a:pt x="1095" y="3882"/>
                  </a:lnTo>
                  <a:lnTo>
                    <a:pt x="1140" y="3802"/>
                  </a:lnTo>
                  <a:close/>
                  <a:moveTo>
                    <a:pt x="1015" y="3851"/>
                  </a:moveTo>
                  <a:lnTo>
                    <a:pt x="1003" y="3879"/>
                  </a:lnTo>
                  <a:lnTo>
                    <a:pt x="989" y="3909"/>
                  </a:lnTo>
                  <a:lnTo>
                    <a:pt x="973" y="3941"/>
                  </a:lnTo>
                  <a:lnTo>
                    <a:pt x="955" y="3973"/>
                  </a:lnTo>
                  <a:lnTo>
                    <a:pt x="935" y="4006"/>
                  </a:lnTo>
                  <a:lnTo>
                    <a:pt x="911" y="4039"/>
                  </a:lnTo>
                  <a:lnTo>
                    <a:pt x="886" y="4073"/>
                  </a:lnTo>
                  <a:lnTo>
                    <a:pt x="858" y="4106"/>
                  </a:lnTo>
                  <a:lnTo>
                    <a:pt x="843" y="4123"/>
                  </a:lnTo>
                  <a:lnTo>
                    <a:pt x="829" y="4140"/>
                  </a:lnTo>
                  <a:lnTo>
                    <a:pt x="812" y="4156"/>
                  </a:lnTo>
                  <a:lnTo>
                    <a:pt x="795" y="4172"/>
                  </a:lnTo>
                  <a:lnTo>
                    <a:pt x="778" y="4188"/>
                  </a:lnTo>
                  <a:lnTo>
                    <a:pt x="758" y="4203"/>
                  </a:lnTo>
                  <a:lnTo>
                    <a:pt x="740" y="4218"/>
                  </a:lnTo>
                  <a:lnTo>
                    <a:pt x="720" y="4233"/>
                  </a:lnTo>
                  <a:lnTo>
                    <a:pt x="700" y="4248"/>
                  </a:lnTo>
                  <a:lnTo>
                    <a:pt x="679" y="4262"/>
                  </a:lnTo>
                  <a:lnTo>
                    <a:pt x="656" y="4276"/>
                  </a:lnTo>
                  <a:lnTo>
                    <a:pt x="634" y="4289"/>
                  </a:lnTo>
                  <a:lnTo>
                    <a:pt x="611" y="4301"/>
                  </a:lnTo>
                  <a:lnTo>
                    <a:pt x="586" y="4314"/>
                  </a:lnTo>
                  <a:lnTo>
                    <a:pt x="561" y="4326"/>
                  </a:lnTo>
                  <a:lnTo>
                    <a:pt x="535" y="4336"/>
                  </a:lnTo>
                  <a:lnTo>
                    <a:pt x="547" y="4304"/>
                  </a:lnTo>
                  <a:lnTo>
                    <a:pt x="560" y="4274"/>
                  </a:lnTo>
                  <a:lnTo>
                    <a:pt x="571" y="4243"/>
                  </a:lnTo>
                  <a:lnTo>
                    <a:pt x="584" y="4215"/>
                  </a:lnTo>
                  <a:lnTo>
                    <a:pt x="598" y="4188"/>
                  </a:lnTo>
                  <a:lnTo>
                    <a:pt x="611" y="4161"/>
                  </a:lnTo>
                  <a:lnTo>
                    <a:pt x="624" y="4135"/>
                  </a:lnTo>
                  <a:lnTo>
                    <a:pt x="638" y="4112"/>
                  </a:lnTo>
                  <a:lnTo>
                    <a:pt x="653" y="4089"/>
                  </a:lnTo>
                  <a:lnTo>
                    <a:pt x="667" y="4067"/>
                  </a:lnTo>
                  <a:lnTo>
                    <a:pt x="682" y="4046"/>
                  </a:lnTo>
                  <a:lnTo>
                    <a:pt x="697" y="4027"/>
                  </a:lnTo>
                  <a:lnTo>
                    <a:pt x="712" y="4009"/>
                  </a:lnTo>
                  <a:lnTo>
                    <a:pt x="728" y="3991"/>
                  </a:lnTo>
                  <a:lnTo>
                    <a:pt x="742" y="3975"/>
                  </a:lnTo>
                  <a:lnTo>
                    <a:pt x="758" y="3960"/>
                  </a:lnTo>
                  <a:lnTo>
                    <a:pt x="773" y="3945"/>
                  </a:lnTo>
                  <a:lnTo>
                    <a:pt x="789" y="3932"/>
                  </a:lnTo>
                  <a:lnTo>
                    <a:pt x="805" y="3920"/>
                  </a:lnTo>
                  <a:lnTo>
                    <a:pt x="821" y="3909"/>
                  </a:lnTo>
                  <a:lnTo>
                    <a:pt x="837" y="3898"/>
                  </a:lnTo>
                  <a:lnTo>
                    <a:pt x="854" y="3890"/>
                  </a:lnTo>
                  <a:lnTo>
                    <a:pt x="870" y="3881"/>
                  </a:lnTo>
                  <a:lnTo>
                    <a:pt x="886" y="3874"/>
                  </a:lnTo>
                  <a:lnTo>
                    <a:pt x="902" y="3869"/>
                  </a:lnTo>
                  <a:lnTo>
                    <a:pt x="919" y="3863"/>
                  </a:lnTo>
                  <a:lnTo>
                    <a:pt x="935" y="3859"/>
                  </a:lnTo>
                  <a:lnTo>
                    <a:pt x="951" y="3855"/>
                  </a:lnTo>
                  <a:lnTo>
                    <a:pt x="967" y="3853"/>
                  </a:lnTo>
                  <a:lnTo>
                    <a:pt x="983" y="3852"/>
                  </a:lnTo>
                  <a:lnTo>
                    <a:pt x="999" y="3851"/>
                  </a:lnTo>
                  <a:lnTo>
                    <a:pt x="1015" y="3851"/>
                  </a:lnTo>
                  <a:close/>
                  <a:moveTo>
                    <a:pt x="379" y="4668"/>
                  </a:moveTo>
                  <a:lnTo>
                    <a:pt x="364" y="4654"/>
                  </a:lnTo>
                  <a:lnTo>
                    <a:pt x="349" y="4638"/>
                  </a:lnTo>
                  <a:lnTo>
                    <a:pt x="336" y="4622"/>
                  </a:lnTo>
                  <a:lnTo>
                    <a:pt x="324" y="4605"/>
                  </a:lnTo>
                  <a:lnTo>
                    <a:pt x="313" y="4587"/>
                  </a:lnTo>
                  <a:lnTo>
                    <a:pt x="302" y="4568"/>
                  </a:lnTo>
                  <a:lnTo>
                    <a:pt x="293" y="4548"/>
                  </a:lnTo>
                  <a:lnTo>
                    <a:pt x="285" y="4528"/>
                  </a:lnTo>
                  <a:lnTo>
                    <a:pt x="278" y="4506"/>
                  </a:lnTo>
                  <a:lnTo>
                    <a:pt x="271" y="4484"/>
                  </a:lnTo>
                  <a:lnTo>
                    <a:pt x="266" y="4462"/>
                  </a:lnTo>
                  <a:lnTo>
                    <a:pt x="262" y="4438"/>
                  </a:lnTo>
                  <a:lnTo>
                    <a:pt x="259" y="4415"/>
                  </a:lnTo>
                  <a:lnTo>
                    <a:pt x="256" y="4392"/>
                  </a:lnTo>
                  <a:lnTo>
                    <a:pt x="254" y="4368"/>
                  </a:lnTo>
                  <a:lnTo>
                    <a:pt x="254" y="4344"/>
                  </a:lnTo>
                  <a:lnTo>
                    <a:pt x="254" y="4319"/>
                  </a:lnTo>
                  <a:lnTo>
                    <a:pt x="257" y="4295"/>
                  </a:lnTo>
                  <a:lnTo>
                    <a:pt x="259" y="4272"/>
                  </a:lnTo>
                  <a:lnTo>
                    <a:pt x="263" y="4247"/>
                  </a:lnTo>
                  <a:lnTo>
                    <a:pt x="267" y="4223"/>
                  </a:lnTo>
                  <a:lnTo>
                    <a:pt x="273" y="4199"/>
                  </a:lnTo>
                  <a:lnTo>
                    <a:pt x="279" y="4176"/>
                  </a:lnTo>
                  <a:lnTo>
                    <a:pt x="286" y="4152"/>
                  </a:lnTo>
                  <a:lnTo>
                    <a:pt x="295" y="4130"/>
                  </a:lnTo>
                  <a:lnTo>
                    <a:pt x="304" y="4108"/>
                  </a:lnTo>
                  <a:lnTo>
                    <a:pt x="314" y="4085"/>
                  </a:lnTo>
                  <a:lnTo>
                    <a:pt x="326" y="4065"/>
                  </a:lnTo>
                  <a:lnTo>
                    <a:pt x="337" y="4044"/>
                  </a:lnTo>
                  <a:lnTo>
                    <a:pt x="351" y="4025"/>
                  </a:lnTo>
                  <a:lnTo>
                    <a:pt x="365" y="4006"/>
                  </a:lnTo>
                  <a:lnTo>
                    <a:pt x="380" y="3989"/>
                  </a:lnTo>
                  <a:lnTo>
                    <a:pt x="388" y="4010"/>
                  </a:lnTo>
                  <a:lnTo>
                    <a:pt x="399" y="4038"/>
                  </a:lnTo>
                  <a:lnTo>
                    <a:pt x="411" y="4073"/>
                  </a:lnTo>
                  <a:lnTo>
                    <a:pt x="422" y="4113"/>
                  </a:lnTo>
                  <a:lnTo>
                    <a:pt x="434" y="4158"/>
                  </a:lnTo>
                  <a:lnTo>
                    <a:pt x="446" y="4207"/>
                  </a:lnTo>
                  <a:lnTo>
                    <a:pt x="450" y="4231"/>
                  </a:lnTo>
                  <a:lnTo>
                    <a:pt x="455" y="4257"/>
                  </a:lnTo>
                  <a:lnTo>
                    <a:pt x="460" y="4283"/>
                  </a:lnTo>
                  <a:lnTo>
                    <a:pt x="463" y="4309"/>
                  </a:lnTo>
                  <a:lnTo>
                    <a:pt x="465" y="4335"/>
                  </a:lnTo>
                  <a:lnTo>
                    <a:pt x="467" y="4362"/>
                  </a:lnTo>
                  <a:lnTo>
                    <a:pt x="469" y="4388"/>
                  </a:lnTo>
                  <a:lnTo>
                    <a:pt x="469" y="4414"/>
                  </a:lnTo>
                  <a:lnTo>
                    <a:pt x="469" y="4441"/>
                  </a:lnTo>
                  <a:lnTo>
                    <a:pt x="467" y="4466"/>
                  </a:lnTo>
                  <a:lnTo>
                    <a:pt x="465" y="4491"/>
                  </a:lnTo>
                  <a:lnTo>
                    <a:pt x="461" y="4514"/>
                  </a:lnTo>
                  <a:lnTo>
                    <a:pt x="455" y="4537"/>
                  </a:lnTo>
                  <a:lnTo>
                    <a:pt x="449" y="4560"/>
                  </a:lnTo>
                  <a:lnTo>
                    <a:pt x="442" y="4581"/>
                  </a:lnTo>
                  <a:lnTo>
                    <a:pt x="432" y="4601"/>
                  </a:lnTo>
                  <a:lnTo>
                    <a:pt x="421" y="4620"/>
                  </a:lnTo>
                  <a:lnTo>
                    <a:pt x="409" y="4637"/>
                  </a:lnTo>
                  <a:lnTo>
                    <a:pt x="395" y="4653"/>
                  </a:lnTo>
                  <a:lnTo>
                    <a:pt x="379" y="4668"/>
                  </a:lnTo>
                  <a:close/>
                  <a:moveTo>
                    <a:pt x="2441" y="4612"/>
                  </a:moveTo>
                  <a:lnTo>
                    <a:pt x="2379" y="4563"/>
                  </a:lnTo>
                  <a:lnTo>
                    <a:pt x="2312" y="4509"/>
                  </a:lnTo>
                  <a:lnTo>
                    <a:pt x="2240" y="4450"/>
                  </a:lnTo>
                  <a:lnTo>
                    <a:pt x="2166" y="4388"/>
                  </a:lnTo>
                  <a:lnTo>
                    <a:pt x="2010" y="4257"/>
                  </a:lnTo>
                  <a:lnTo>
                    <a:pt x="1846" y="4119"/>
                  </a:lnTo>
                  <a:lnTo>
                    <a:pt x="1763" y="4050"/>
                  </a:lnTo>
                  <a:lnTo>
                    <a:pt x="1680" y="3982"/>
                  </a:lnTo>
                  <a:lnTo>
                    <a:pt x="1598" y="3916"/>
                  </a:lnTo>
                  <a:lnTo>
                    <a:pt x="1517" y="3853"/>
                  </a:lnTo>
                  <a:lnTo>
                    <a:pt x="1438" y="3791"/>
                  </a:lnTo>
                  <a:lnTo>
                    <a:pt x="1361" y="3734"/>
                  </a:lnTo>
                  <a:lnTo>
                    <a:pt x="1288" y="3680"/>
                  </a:lnTo>
                  <a:lnTo>
                    <a:pt x="1218" y="3632"/>
                  </a:lnTo>
                  <a:lnTo>
                    <a:pt x="1236" y="3599"/>
                  </a:lnTo>
                  <a:lnTo>
                    <a:pt x="1252" y="3568"/>
                  </a:lnTo>
                  <a:lnTo>
                    <a:pt x="1264" y="3538"/>
                  </a:lnTo>
                  <a:lnTo>
                    <a:pt x="1275" y="3510"/>
                  </a:lnTo>
                  <a:lnTo>
                    <a:pt x="1284" y="3484"/>
                  </a:lnTo>
                  <a:lnTo>
                    <a:pt x="1291" y="3459"/>
                  </a:lnTo>
                  <a:lnTo>
                    <a:pt x="1296" y="3436"/>
                  </a:lnTo>
                  <a:lnTo>
                    <a:pt x="1300" y="3414"/>
                  </a:lnTo>
                  <a:lnTo>
                    <a:pt x="1307" y="3335"/>
                  </a:lnTo>
                  <a:lnTo>
                    <a:pt x="1312" y="3266"/>
                  </a:lnTo>
                  <a:lnTo>
                    <a:pt x="1315" y="3249"/>
                  </a:lnTo>
                  <a:lnTo>
                    <a:pt x="1320" y="3233"/>
                  </a:lnTo>
                  <a:lnTo>
                    <a:pt x="1324" y="3216"/>
                  </a:lnTo>
                  <a:lnTo>
                    <a:pt x="1331" y="3199"/>
                  </a:lnTo>
                  <a:lnTo>
                    <a:pt x="1340" y="3181"/>
                  </a:lnTo>
                  <a:lnTo>
                    <a:pt x="1351" y="3163"/>
                  </a:lnTo>
                  <a:lnTo>
                    <a:pt x="1363" y="3144"/>
                  </a:lnTo>
                  <a:lnTo>
                    <a:pt x="1379" y="3124"/>
                  </a:lnTo>
                  <a:lnTo>
                    <a:pt x="1397" y="3104"/>
                  </a:lnTo>
                  <a:lnTo>
                    <a:pt x="1419" y="3083"/>
                  </a:lnTo>
                  <a:lnTo>
                    <a:pt x="1443" y="3061"/>
                  </a:lnTo>
                  <a:lnTo>
                    <a:pt x="1471" y="3036"/>
                  </a:lnTo>
                  <a:lnTo>
                    <a:pt x="1503" y="3011"/>
                  </a:lnTo>
                  <a:lnTo>
                    <a:pt x="1539" y="2984"/>
                  </a:lnTo>
                  <a:lnTo>
                    <a:pt x="1579" y="2956"/>
                  </a:lnTo>
                  <a:lnTo>
                    <a:pt x="1623" y="2926"/>
                  </a:lnTo>
                  <a:lnTo>
                    <a:pt x="1667" y="2969"/>
                  </a:lnTo>
                  <a:lnTo>
                    <a:pt x="1715" y="3014"/>
                  </a:lnTo>
                  <a:lnTo>
                    <a:pt x="1765" y="3060"/>
                  </a:lnTo>
                  <a:lnTo>
                    <a:pt x="1817" y="3106"/>
                  </a:lnTo>
                  <a:lnTo>
                    <a:pt x="1929" y="3203"/>
                  </a:lnTo>
                  <a:lnTo>
                    <a:pt x="2045" y="3303"/>
                  </a:lnTo>
                  <a:lnTo>
                    <a:pt x="2162" y="3404"/>
                  </a:lnTo>
                  <a:lnTo>
                    <a:pt x="2279" y="3506"/>
                  </a:lnTo>
                  <a:lnTo>
                    <a:pt x="2336" y="3557"/>
                  </a:lnTo>
                  <a:lnTo>
                    <a:pt x="2391" y="3609"/>
                  </a:lnTo>
                  <a:lnTo>
                    <a:pt x="2445" y="3660"/>
                  </a:lnTo>
                  <a:lnTo>
                    <a:pt x="2496" y="3710"/>
                  </a:lnTo>
                  <a:lnTo>
                    <a:pt x="2544" y="3761"/>
                  </a:lnTo>
                  <a:lnTo>
                    <a:pt x="2590" y="3811"/>
                  </a:lnTo>
                  <a:lnTo>
                    <a:pt x="2633" y="3860"/>
                  </a:lnTo>
                  <a:lnTo>
                    <a:pt x="2671" y="3909"/>
                  </a:lnTo>
                  <a:lnTo>
                    <a:pt x="2706" y="3956"/>
                  </a:lnTo>
                  <a:lnTo>
                    <a:pt x="2736" y="4003"/>
                  </a:lnTo>
                  <a:lnTo>
                    <a:pt x="2761" y="4048"/>
                  </a:lnTo>
                  <a:lnTo>
                    <a:pt x="2780" y="4093"/>
                  </a:lnTo>
                  <a:lnTo>
                    <a:pt x="2794" y="4136"/>
                  </a:lnTo>
                  <a:lnTo>
                    <a:pt x="2803" y="4178"/>
                  </a:lnTo>
                  <a:lnTo>
                    <a:pt x="2804" y="4217"/>
                  </a:lnTo>
                  <a:lnTo>
                    <a:pt x="2799" y="4257"/>
                  </a:lnTo>
                  <a:lnTo>
                    <a:pt x="2787" y="4293"/>
                  </a:lnTo>
                  <a:lnTo>
                    <a:pt x="2767" y="4328"/>
                  </a:lnTo>
                  <a:lnTo>
                    <a:pt x="2738" y="4361"/>
                  </a:lnTo>
                  <a:lnTo>
                    <a:pt x="2702" y="4392"/>
                  </a:lnTo>
                  <a:lnTo>
                    <a:pt x="2691" y="4394"/>
                  </a:lnTo>
                  <a:lnTo>
                    <a:pt x="2681" y="4398"/>
                  </a:lnTo>
                  <a:lnTo>
                    <a:pt x="2669" y="4403"/>
                  </a:lnTo>
                  <a:lnTo>
                    <a:pt x="2658" y="4409"/>
                  </a:lnTo>
                  <a:lnTo>
                    <a:pt x="2638" y="4424"/>
                  </a:lnTo>
                  <a:lnTo>
                    <a:pt x="2617" y="4441"/>
                  </a:lnTo>
                  <a:lnTo>
                    <a:pt x="2595" y="4458"/>
                  </a:lnTo>
                  <a:lnTo>
                    <a:pt x="2575" y="4474"/>
                  </a:lnTo>
                  <a:lnTo>
                    <a:pt x="2565" y="4481"/>
                  </a:lnTo>
                  <a:lnTo>
                    <a:pt x="2554" y="4486"/>
                  </a:lnTo>
                  <a:lnTo>
                    <a:pt x="2542" y="4492"/>
                  </a:lnTo>
                  <a:lnTo>
                    <a:pt x="2532" y="4496"/>
                  </a:lnTo>
                  <a:lnTo>
                    <a:pt x="2549" y="4498"/>
                  </a:lnTo>
                  <a:lnTo>
                    <a:pt x="2569" y="4500"/>
                  </a:lnTo>
                  <a:lnTo>
                    <a:pt x="2590" y="4502"/>
                  </a:lnTo>
                  <a:lnTo>
                    <a:pt x="2614" y="4506"/>
                  </a:lnTo>
                  <a:lnTo>
                    <a:pt x="2625" y="4509"/>
                  </a:lnTo>
                  <a:lnTo>
                    <a:pt x="2638" y="4512"/>
                  </a:lnTo>
                  <a:lnTo>
                    <a:pt x="2650" y="4516"/>
                  </a:lnTo>
                  <a:lnTo>
                    <a:pt x="2661" y="4521"/>
                  </a:lnTo>
                  <a:lnTo>
                    <a:pt x="2673" y="4528"/>
                  </a:lnTo>
                  <a:lnTo>
                    <a:pt x="2685" y="4535"/>
                  </a:lnTo>
                  <a:lnTo>
                    <a:pt x="2696" y="4545"/>
                  </a:lnTo>
                  <a:lnTo>
                    <a:pt x="2708" y="4554"/>
                  </a:lnTo>
                  <a:lnTo>
                    <a:pt x="2704" y="4559"/>
                  </a:lnTo>
                  <a:lnTo>
                    <a:pt x="2699" y="4562"/>
                  </a:lnTo>
                  <a:lnTo>
                    <a:pt x="2692" y="4566"/>
                  </a:lnTo>
                  <a:lnTo>
                    <a:pt x="2686" y="4569"/>
                  </a:lnTo>
                  <a:lnTo>
                    <a:pt x="2670" y="4576"/>
                  </a:lnTo>
                  <a:lnTo>
                    <a:pt x="2652" y="4581"/>
                  </a:lnTo>
                  <a:lnTo>
                    <a:pt x="2633" y="4586"/>
                  </a:lnTo>
                  <a:lnTo>
                    <a:pt x="2611" y="4592"/>
                  </a:lnTo>
                  <a:lnTo>
                    <a:pt x="2590" y="4595"/>
                  </a:lnTo>
                  <a:lnTo>
                    <a:pt x="2568" y="4599"/>
                  </a:lnTo>
                  <a:lnTo>
                    <a:pt x="2525" y="4604"/>
                  </a:lnTo>
                  <a:lnTo>
                    <a:pt x="2487" y="4609"/>
                  </a:lnTo>
                  <a:lnTo>
                    <a:pt x="2458" y="4611"/>
                  </a:lnTo>
                  <a:lnTo>
                    <a:pt x="2441" y="4612"/>
                  </a:lnTo>
                  <a:close/>
                  <a:moveTo>
                    <a:pt x="2741" y="4546"/>
                  </a:moveTo>
                  <a:lnTo>
                    <a:pt x="2738" y="4539"/>
                  </a:lnTo>
                  <a:lnTo>
                    <a:pt x="2735" y="4534"/>
                  </a:lnTo>
                  <a:lnTo>
                    <a:pt x="2733" y="4528"/>
                  </a:lnTo>
                  <a:lnTo>
                    <a:pt x="2729" y="4522"/>
                  </a:lnTo>
                  <a:lnTo>
                    <a:pt x="2726" y="4517"/>
                  </a:lnTo>
                  <a:lnTo>
                    <a:pt x="2723" y="4512"/>
                  </a:lnTo>
                  <a:lnTo>
                    <a:pt x="2720" y="4508"/>
                  </a:lnTo>
                  <a:lnTo>
                    <a:pt x="2717" y="4504"/>
                  </a:lnTo>
                  <a:lnTo>
                    <a:pt x="2747" y="4469"/>
                  </a:lnTo>
                  <a:lnTo>
                    <a:pt x="2779" y="4435"/>
                  </a:lnTo>
                  <a:lnTo>
                    <a:pt x="2811" y="4401"/>
                  </a:lnTo>
                  <a:lnTo>
                    <a:pt x="2843" y="4367"/>
                  </a:lnTo>
                  <a:lnTo>
                    <a:pt x="2876" y="4333"/>
                  </a:lnTo>
                  <a:lnTo>
                    <a:pt x="2909" y="4300"/>
                  </a:lnTo>
                  <a:lnTo>
                    <a:pt x="2942" y="4267"/>
                  </a:lnTo>
                  <a:lnTo>
                    <a:pt x="2976" y="4235"/>
                  </a:lnTo>
                  <a:lnTo>
                    <a:pt x="2977" y="4261"/>
                  </a:lnTo>
                  <a:lnTo>
                    <a:pt x="2978" y="4286"/>
                  </a:lnTo>
                  <a:lnTo>
                    <a:pt x="2979" y="4311"/>
                  </a:lnTo>
                  <a:lnTo>
                    <a:pt x="2981" y="4336"/>
                  </a:lnTo>
                  <a:lnTo>
                    <a:pt x="2985" y="4362"/>
                  </a:lnTo>
                  <a:lnTo>
                    <a:pt x="2987" y="4386"/>
                  </a:lnTo>
                  <a:lnTo>
                    <a:pt x="2990" y="4412"/>
                  </a:lnTo>
                  <a:lnTo>
                    <a:pt x="2993" y="4437"/>
                  </a:lnTo>
                  <a:lnTo>
                    <a:pt x="2980" y="4437"/>
                  </a:lnTo>
                  <a:lnTo>
                    <a:pt x="2968" y="4438"/>
                  </a:lnTo>
                  <a:lnTo>
                    <a:pt x="2956" y="4439"/>
                  </a:lnTo>
                  <a:lnTo>
                    <a:pt x="2945" y="4442"/>
                  </a:lnTo>
                  <a:lnTo>
                    <a:pt x="2924" y="4447"/>
                  </a:lnTo>
                  <a:lnTo>
                    <a:pt x="2906" y="4454"/>
                  </a:lnTo>
                  <a:lnTo>
                    <a:pt x="2889" y="4462"/>
                  </a:lnTo>
                  <a:lnTo>
                    <a:pt x="2873" y="4471"/>
                  </a:lnTo>
                  <a:lnTo>
                    <a:pt x="2859" y="4481"/>
                  </a:lnTo>
                  <a:lnTo>
                    <a:pt x="2845" y="4492"/>
                  </a:lnTo>
                  <a:lnTo>
                    <a:pt x="2821" y="4512"/>
                  </a:lnTo>
                  <a:lnTo>
                    <a:pt x="2796" y="4529"/>
                  </a:lnTo>
                  <a:lnTo>
                    <a:pt x="2784" y="4536"/>
                  </a:lnTo>
                  <a:lnTo>
                    <a:pt x="2771" y="4542"/>
                  </a:lnTo>
                  <a:lnTo>
                    <a:pt x="2763" y="4544"/>
                  </a:lnTo>
                  <a:lnTo>
                    <a:pt x="2757" y="4545"/>
                  </a:lnTo>
                  <a:lnTo>
                    <a:pt x="2750" y="4546"/>
                  </a:lnTo>
                  <a:lnTo>
                    <a:pt x="2741" y="4546"/>
                  </a:lnTo>
                  <a:close/>
                  <a:moveTo>
                    <a:pt x="2879" y="4148"/>
                  </a:moveTo>
                  <a:lnTo>
                    <a:pt x="2876" y="4127"/>
                  </a:lnTo>
                  <a:lnTo>
                    <a:pt x="2870" y="4105"/>
                  </a:lnTo>
                  <a:lnTo>
                    <a:pt x="2861" y="4081"/>
                  </a:lnTo>
                  <a:lnTo>
                    <a:pt x="2852" y="4057"/>
                  </a:lnTo>
                  <a:lnTo>
                    <a:pt x="2839" y="4031"/>
                  </a:lnTo>
                  <a:lnTo>
                    <a:pt x="2824" y="4005"/>
                  </a:lnTo>
                  <a:lnTo>
                    <a:pt x="2807" y="3977"/>
                  </a:lnTo>
                  <a:lnTo>
                    <a:pt x="2789" y="3948"/>
                  </a:lnTo>
                  <a:lnTo>
                    <a:pt x="2769" y="3920"/>
                  </a:lnTo>
                  <a:lnTo>
                    <a:pt x="2746" y="3889"/>
                  </a:lnTo>
                  <a:lnTo>
                    <a:pt x="2724" y="3859"/>
                  </a:lnTo>
                  <a:lnTo>
                    <a:pt x="2700" y="3828"/>
                  </a:lnTo>
                  <a:lnTo>
                    <a:pt x="2673" y="3796"/>
                  </a:lnTo>
                  <a:lnTo>
                    <a:pt x="2646" y="3764"/>
                  </a:lnTo>
                  <a:lnTo>
                    <a:pt x="2619" y="3733"/>
                  </a:lnTo>
                  <a:lnTo>
                    <a:pt x="2589" y="3701"/>
                  </a:lnTo>
                  <a:lnTo>
                    <a:pt x="2530" y="3636"/>
                  </a:lnTo>
                  <a:lnTo>
                    <a:pt x="2467" y="3571"/>
                  </a:lnTo>
                  <a:lnTo>
                    <a:pt x="2403" y="3507"/>
                  </a:lnTo>
                  <a:lnTo>
                    <a:pt x="2339" y="3445"/>
                  </a:lnTo>
                  <a:lnTo>
                    <a:pt x="2275" y="3385"/>
                  </a:lnTo>
                  <a:lnTo>
                    <a:pt x="2214" y="3326"/>
                  </a:lnTo>
                  <a:lnTo>
                    <a:pt x="2154" y="3272"/>
                  </a:lnTo>
                  <a:lnTo>
                    <a:pt x="2098" y="3221"/>
                  </a:lnTo>
                  <a:lnTo>
                    <a:pt x="2146" y="3184"/>
                  </a:lnTo>
                  <a:lnTo>
                    <a:pt x="2251" y="3283"/>
                  </a:lnTo>
                  <a:lnTo>
                    <a:pt x="2364" y="3386"/>
                  </a:lnTo>
                  <a:lnTo>
                    <a:pt x="2421" y="3439"/>
                  </a:lnTo>
                  <a:lnTo>
                    <a:pt x="2480" y="3494"/>
                  </a:lnTo>
                  <a:lnTo>
                    <a:pt x="2537" y="3551"/>
                  </a:lnTo>
                  <a:lnTo>
                    <a:pt x="2593" y="3608"/>
                  </a:lnTo>
                  <a:lnTo>
                    <a:pt x="2622" y="3638"/>
                  </a:lnTo>
                  <a:lnTo>
                    <a:pt x="2650" y="3668"/>
                  </a:lnTo>
                  <a:lnTo>
                    <a:pt x="2676" y="3697"/>
                  </a:lnTo>
                  <a:lnTo>
                    <a:pt x="2703" y="3728"/>
                  </a:lnTo>
                  <a:lnTo>
                    <a:pt x="2729" y="3760"/>
                  </a:lnTo>
                  <a:lnTo>
                    <a:pt x="2755" y="3792"/>
                  </a:lnTo>
                  <a:lnTo>
                    <a:pt x="2779" y="3824"/>
                  </a:lnTo>
                  <a:lnTo>
                    <a:pt x="2804" y="3857"/>
                  </a:lnTo>
                  <a:lnTo>
                    <a:pt x="2827" y="3890"/>
                  </a:lnTo>
                  <a:lnTo>
                    <a:pt x="2850" y="3924"/>
                  </a:lnTo>
                  <a:lnTo>
                    <a:pt x="2871" y="3959"/>
                  </a:lnTo>
                  <a:lnTo>
                    <a:pt x="2891" y="3994"/>
                  </a:lnTo>
                  <a:lnTo>
                    <a:pt x="2911" y="4029"/>
                  </a:lnTo>
                  <a:lnTo>
                    <a:pt x="2929" y="4065"/>
                  </a:lnTo>
                  <a:lnTo>
                    <a:pt x="2946" y="4102"/>
                  </a:lnTo>
                  <a:lnTo>
                    <a:pt x="2962" y="4140"/>
                  </a:lnTo>
                  <a:lnTo>
                    <a:pt x="2954" y="4140"/>
                  </a:lnTo>
                  <a:lnTo>
                    <a:pt x="2943" y="4140"/>
                  </a:lnTo>
                  <a:lnTo>
                    <a:pt x="2930" y="4140"/>
                  </a:lnTo>
                  <a:lnTo>
                    <a:pt x="2918" y="4141"/>
                  </a:lnTo>
                  <a:lnTo>
                    <a:pt x="2905" y="4142"/>
                  </a:lnTo>
                  <a:lnTo>
                    <a:pt x="2893" y="4143"/>
                  </a:lnTo>
                  <a:lnTo>
                    <a:pt x="2885" y="4145"/>
                  </a:lnTo>
                  <a:lnTo>
                    <a:pt x="2879" y="4148"/>
                  </a:lnTo>
                  <a:close/>
                  <a:moveTo>
                    <a:pt x="793" y="3820"/>
                  </a:moveTo>
                  <a:lnTo>
                    <a:pt x="793" y="3787"/>
                  </a:lnTo>
                  <a:lnTo>
                    <a:pt x="796" y="3756"/>
                  </a:lnTo>
                  <a:lnTo>
                    <a:pt x="798" y="3726"/>
                  </a:lnTo>
                  <a:lnTo>
                    <a:pt x="801" y="3697"/>
                  </a:lnTo>
                  <a:lnTo>
                    <a:pt x="804" y="3671"/>
                  </a:lnTo>
                  <a:lnTo>
                    <a:pt x="809" y="3645"/>
                  </a:lnTo>
                  <a:lnTo>
                    <a:pt x="815" y="3621"/>
                  </a:lnTo>
                  <a:lnTo>
                    <a:pt x="822" y="3597"/>
                  </a:lnTo>
                  <a:lnTo>
                    <a:pt x="830" y="3576"/>
                  </a:lnTo>
                  <a:lnTo>
                    <a:pt x="838" y="3555"/>
                  </a:lnTo>
                  <a:lnTo>
                    <a:pt x="847" y="3536"/>
                  </a:lnTo>
                  <a:lnTo>
                    <a:pt x="857" y="3518"/>
                  </a:lnTo>
                  <a:lnTo>
                    <a:pt x="868" y="3500"/>
                  </a:lnTo>
                  <a:lnTo>
                    <a:pt x="880" y="3484"/>
                  </a:lnTo>
                  <a:lnTo>
                    <a:pt x="892" y="3468"/>
                  </a:lnTo>
                  <a:lnTo>
                    <a:pt x="905" y="3453"/>
                  </a:lnTo>
                  <a:lnTo>
                    <a:pt x="920" y="3439"/>
                  </a:lnTo>
                  <a:lnTo>
                    <a:pt x="935" y="3426"/>
                  </a:lnTo>
                  <a:lnTo>
                    <a:pt x="951" y="3414"/>
                  </a:lnTo>
                  <a:lnTo>
                    <a:pt x="968" y="3402"/>
                  </a:lnTo>
                  <a:lnTo>
                    <a:pt x="985" y="3390"/>
                  </a:lnTo>
                  <a:lnTo>
                    <a:pt x="1004" y="3380"/>
                  </a:lnTo>
                  <a:lnTo>
                    <a:pt x="1023" y="3369"/>
                  </a:lnTo>
                  <a:lnTo>
                    <a:pt x="1042" y="3359"/>
                  </a:lnTo>
                  <a:lnTo>
                    <a:pt x="1064" y="3350"/>
                  </a:lnTo>
                  <a:lnTo>
                    <a:pt x="1085" y="3340"/>
                  </a:lnTo>
                  <a:lnTo>
                    <a:pt x="1107" y="3331"/>
                  </a:lnTo>
                  <a:lnTo>
                    <a:pt x="1130" y="3322"/>
                  </a:lnTo>
                  <a:lnTo>
                    <a:pt x="1179" y="3305"/>
                  </a:lnTo>
                  <a:lnTo>
                    <a:pt x="1231" y="3288"/>
                  </a:lnTo>
                  <a:lnTo>
                    <a:pt x="1230" y="3307"/>
                  </a:lnTo>
                  <a:lnTo>
                    <a:pt x="1228" y="3326"/>
                  </a:lnTo>
                  <a:lnTo>
                    <a:pt x="1225" y="3347"/>
                  </a:lnTo>
                  <a:lnTo>
                    <a:pt x="1220" y="3367"/>
                  </a:lnTo>
                  <a:lnTo>
                    <a:pt x="1213" y="3387"/>
                  </a:lnTo>
                  <a:lnTo>
                    <a:pt x="1205" y="3407"/>
                  </a:lnTo>
                  <a:lnTo>
                    <a:pt x="1196" y="3428"/>
                  </a:lnTo>
                  <a:lnTo>
                    <a:pt x="1187" y="3449"/>
                  </a:lnTo>
                  <a:lnTo>
                    <a:pt x="1175" y="3470"/>
                  </a:lnTo>
                  <a:lnTo>
                    <a:pt x="1163" y="3490"/>
                  </a:lnTo>
                  <a:lnTo>
                    <a:pt x="1151" y="3511"/>
                  </a:lnTo>
                  <a:lnTo>
                    <a:pt x="1137" y="3532"/>
                  </a:lnTo>
                  <a:lnTo>
                    <a:pt x="1123" y="3552"/>
                  </a:lnTo>
                  <a:lnTo>
                    <a:pt x="1107" y="3572"/>
                  </a:lnTo>
                  <a:lnTo>
                    <a:pt x="1092" y="3591"/>
                  </a:lnTo>
                  <a:lnTo>
                    <a:pt x="1075" y="3610"/>
                  </a:lnTo>
                  <a:lnTo>
                    <a:pt x="1058" y="3629"/>
                  </a:lnTo>
                  <a:lnTo>
                    <a:pt x="1041" y="3647"/>
                  </a:lnTo>
                  <a:lnTo>
                    <a:pt x="1024" y="3666"/>
                  </a:lnTo>
                  <a:lnTo>
                    <a:pt x="1006" y="3683"/>
                  </a:lnTo>
                  <a:lnTo>
                    <a:pt x="988" y="3700"/>
                  </a:lnTo>
                  <a:lnTo>
                    <a:pt x="969" y="3714"/>
                  </a:lnTo>
                  <a:lnTo>
                    <a:pt x="951" y="3729"/>
                  </a:lnTo>
                  <a:lnTo>
                    <a:pt x="933" y="3744"/>
                  </a:lnTo>
                  <a:lnTo>
                    <a:pt x="915" y="3757"/>
                  </a:lnTo>
                  <a:lnTo>
                    <a:pt x="897" y="3770"/>
                  </a:lnTo>
                  <a:lnTo>
                    <a:pt x="879" y="3780"/>
                  </a:lnTo>
                  <a:lnTo>
                    <a:pt x="860" y="3791"/>
                  </a:lnTo>
                  <a:lnTo>
                    <a:pt x="843" y="3801"/>
                  </a:lnTo>
                  <a:lnTo>
                    <a:pt x="826" y="3808"/>
                  </a:lnTo>
                  <a:lnTo>
                    <a:pt x="809" y="3814"/>
                  </a:lnTo>
                  <a:lnTo>
                    <a:pt x="793" y="3820"/>
                  </a:lnTo>
                  <a:close/>
                  <a:moveTo>
                    <a:pt x="10745" y="3690"/>
                  </a:moveTo>
                  <a:lnTo>
                    <a:pt x="10665" y="3612"/>
                  </a:lnTo>
                  <a:lnTo>
                    <a:pt x="10584" y="3535"/>
                  </a:lnTo>
                  <a:lnTo>
                    <a:pt x="10544" y="3496"/>
                  </a:lnTo>
                  <a:lnTo>
                    <a:pt x="10506" y="3458"/>
                  </a:lnTo>
                  <a:lnTo>
                    <a:pt x="10470" y="3420"/>
                  </a:lnTo>
                  <a:lnTo>
                    <a:pt x="10437" y="3381"/>
                  </a:lnTo>
                  <a:lnTo>
                    <a:pt x="10421" y="3361"/>
                  </a:lnTo>
                  <a:lnTo>
                    <a:pt x="10406" y="3342"/>
                  </a:lnTo>
                  <a:lnTo>
                    <a:pt x="10392" y="3322"/>
                  </a:lnTo>
                  <a:lnTo>
                    <a:pt x="10379" y="3302"/>
                  </a:lnTo>
                  <a:lnTo>
                    <a:pt x="10367" y="3283"/>
                  </a:lnTo>
                  <a:lnTo>
                    <a:pt x="10355" y="3263"/>
                  </a:lnTo>
                  <a:lnTo>
                    <a:pt x="10346" y="3242"/>
                  </a:lnTo>
                  <a:lnTo>
                    <a:pt x="10337" y="3222"/>
                  </a:lnTo>
                  <a:lnTo>
                    <a:pt x="10330" y="3202"/>
                  </a:lnTo>
                  <a:lnTo>
                    <a:pt x="10323" y="3181"/>
                  </a:lnTo>
                  <a:lnTo>
                    <a:pt x="10318" y="3159"/>
                  </a:lnTo>
                  <a:lnTo>
                    <a:pt x="10315" y="3139"/>
                  </a:lnTo>
                  <a:lnTo>
                    <a:pt x="10313" y="3118"/>
                  </a:lnTo>
                  <a:lnTo>
                    <a:pt x="10313" y="3097"/>
                  </a:lnTo>
                  <a:lnTo>
                    <a:pt x="10314" y="3074"/>
                  </a:lnTo>
                  <a:lnTo>
                    <a:pt x="10317" y="3053"/>
                  </a:lnTo>
                  <a:lnTo>
                    <a:pt x="10345" y="3061"/>
                  </a:lnTo>
                  <a:lnTo>
                    <a:pt x="10371" y="3068"/>
                  </a:lnTo>
                  <a:lnTo>
                    <a:pt x="10396" y="3078"/>
                  </a:lnTo>
                  <a:lnTo>
                    <a:pt x="10419" y="3087"/>
                  </a:lnTo>
                  <a:lnTo>
                    <a:pt x="10441" y="3098"/>
                  </a:lnTo>
                  <a:lnTo>
                    <a:pt x="10462" y="3108"/>
                  </a:lnTo>
                  <a:lnTo>
                    <a:pt x="10482" y="3121"/>
                  </a:lnTo>
                  <a:lnTo>
                    <a:pt x="10500" y="3134"/>
                  </a:lnTo>
                  <a:lnTo>
                    <a:pt x="10518" y="3147"/>
                  </a:lnTo>
                  <a:lnTo>
                    <a:pt x="10534" y="3162"/>
                  </a:lnTo>
                  <a:lnTo>
                    <a:pt x="10550" y="3176"/>
                  </a:lnTo>
                  <a:lnTo>
                    <a:pt x="10565" y="3192"/>
                  </a:lnTo>
                  <a:lnTo>
                    <a:pt x="10578" y="3209"/>
                  </a:lnTo>
                  <a:lnTo>
                    <a:pt x="10591" y="3226"/>
                  </a:lnTo>
                  <a:lnTo>
                    <a:pt x="10604" y="3246"/>
                  </a:lnTo>
                  <a:lnTo>
                    <a:pt x="10616" y="3265"/>
                  </a:lnTo>
                  <a:lnTo>
                    <a:pt x="10627" y="3285"/>
                  </a:lnTo>
                  <a:lnTo>
                    <a:pt x="10638" y="3305"/>
                  </a:lnTo>
                  <a:lnTo>
                    <a:pt x="10649" y="3327"/>
                  </a:lnTo>
                  <a:lnTo>
                    <a:pt x="10658" y="3350"/>
                  </a:lnTo>
                  <a:lnTo>
                    <a:pt x="10677" y="3398"/>
                  </a:lnTo>
                  <a:lnTo>
                    <a:pt x="10695" y="3449"/>
                  </a:lnTo>
                  <a:lnTo>
                    <a:pt x="10732" y="3562"/>
                  </a:lnTo>
                  <a:lnTo>
                    <a:pt x="10770" y="3690"/>
                  </a:lnTo>
                  <a:lnTo>
                    <a:pt x="10767" y="3690"/>
                  </a:lnTo>
                  <a:lnTo>
                    <a:pt x="10763" y="3690"/>
                  </a:lnTo>
                  <a:lnTo>
                    <a:pt x="10760" y="3690"/>
                  </a:lnTo>
                  <a:lnTo>
                    <a:pt x="10758" y="3690"/>
                  </a:lnTo>
                  <a:lnTo>
                    <a:pt x="10755" y="3690"/>
                  </a:lnTo>
                  <a:lnTo>
                    <a:pt x="10752" y="3690"/>
                  </a:lnTo>
                  <a:lnTo>
                    <a:pt x="10749" y="3690"/>
                  </a:lnTo>
                  <a:lnTo>
                    <a:pt x="10745" y="3690"/>
                  </a:lnTo>
                  <a:close/>
                  <a:moveTo>
                    <a:pt x="750" y="3430"/>
                  </a:moveTo>
                  <a:lnTo>
                    <a:pt x="741" y="3405"/>
                  </a:lnTo>
                  <a:lnTo>
                    <a:pt x="734" y="3382"/>
                  </a:lnTo>
                  <a:lnTo>
                    <a:pt x="728" y="3357"/>
                  </a:lnTo>
                  <a:lnTo>
                    <a:pt x="723" y="3333"/>
                  </a:lnTo>
                  <a:lnTo>
                    <a:pt x="720" y="3307"/>
                  </a:lnTo>
                  <a:lnTo>
                    <a:pt x="718" y="3283"/>
                  </a:lnTo>
                  <a:lnTo>
                    <a:pt x="717" y="3257"/>
                  </a:lnTo>
                  <a:lnTo>
                    <a:pt x="718" y="3233"/>
                  </a:lnTo>
                  <a:lnTo>
                    <a:pt x="719" y="3207"/>
                  </a:lnTo>
                  <a:lnTo>
                    <a:pt x="722" y="3183"/>
                  </a:lnTo>
                  <a:lnTo>
                    <a:pt x="726" y="3158"/>
                  </a:lnTo>
                  <a:lnTo>
                    <a:pt x="732" y="3134"/>
                  </a:lnTo>
                  <a:lnTo>
                    <a:pt x="738" y="3110"/>
                  </a:lnTo>
                  <a:lnTo>
                    <a:pt x="746" y="3086"/>
                  </a:lnTo>
                  <a:lnTo>
                    <a:pt x="754" y="3063"/>
                  </a:lnTo>
                  <a:lnTo>
                    <a:pt x="763" y="3040"/>
                  </a:lnTo>
                  <a:lnTo>
                    <a:pt x="773" y="3018"/>
                  </a:lnTo>
                  <a:lnTo>
                    <a:pt x="784" y="2997"/>
                  </a:lnTo>
                  <a:lnTo>
                    <a:pt x="796" y="2976"/>
                  </a:lnTo>
                  <a:lnTo>
                    <a:pt x="808" y="2956"/>
                  </a:lnTo>
                  <a:lnTo>
                    <a:pt x="821" y="2937"/>
                  </a:lnTo>
                  <a:lnTo>
                    <a:pt x="836" y="2919"/>
                  </a:lnTo>
                  <a:lnTo>
                    <a:pt x="850" y="2901"/>
                  </a:lnTo>
                  <a:lnTo>
                    <a:pt x="866" y="2885"/>
                  </a:lnTo>
                  <a:lnTo>
                    <a:pt x="882" y="2870"/>
                  </a:lnTo>
                  <a:lnTo>
                    <a:pt x="898" y="2856"/>
                  </a:lnTo>
                  <a:lnTo>
                    <a:pt x="915" y="2844"/>
                  </a:lnTo>
                  <a:lnTo>
                    <a:pt x="932" y="2832"/>
                  </a:lnTo>
                  <a:lnTo>
                    <a:pt x="950" y="2822"/>
                  </a:lnTo>
                  <a:lnTo>
                    <a:pt x="968" y="2814"/>
                  </a:lnTo>
                  <a:lnTo>
                    <a:pt x="986" y="2807"/>
                  </a:lnTo>
                  <a:lnTo>
                    <a:pt x="1005" y="2801"/>
                  </a:lnTo>
                  <a:lnTo>
                    <a:pt x="1006" y="2832"/>
                  </a:lnTo>
                  <a:lnTo>
                    <a:pt x="1007" y="2866"/>
                  </a:lnTo>
                  <a:lnTo>
                    <a:pt x="1008" y="2901"/>
                  </a:lnTo>
                  <a:lnTo>
                    <a:pt x="1007" y="2936"/>
                  </a:lnTo>
                  <a:lnTo>
                    <a:pt x="1007" y="2954"/>
                  </a:lnTo>
                  <a:lnTo>
                    <a:pt x="1005" y="2971"/>
                  </a:lnTo>
                  <a:lnTo>
                    <a:pt x="1003" y="2988"/>
                  </a:lnTo>
                  <a:lnTo>
                    <a:pt x="1001" y="3005"/>
                  </a:lnTo>
                  <a:lnTo>
                    <a:pt x="997" y="3021"/>
                  </a:lnTo>
                  <a:lnTo>
                    <a:pt x="992" y="3036"/>
                  </a:lnTo>
                  <a:lnTo>
                    <a:pt x="986" y="3051"/>
                  </a:lnTo>
                  <a:lnTo>
                    <a:pt x="980" y="3064"/>
                  </a:lnTo>
                  <a:lnTo>
                    <a:pt x="960" y="3097"/>
                  </a:lnTo>
                  <a:lnTo>
                    <a:pt x="944" y="3128"/>
                  </a:lnTo>
                  <a:lnTo>
                    <a:pt x="932" y="3156"/>
                  </a:lnTo>
                  <a:lnTo>
                    <a:pt x="920" y="3184"/>
                  </a:lnTo>
                  <a:lnTo>
                    <a:pt x="901" y="3233"/>
                  </a:lnTo>
                  <a:lnTo>
                    <a:pt x="884" y="3276"/>
                  </a:lnTo>
                  <a:lnTo>
                    <a:pt x="874" y="3297"/>
                  </a:lnTo>
                  <a:lnTo>
                    <a:pt x="864" y="3317"/>
                  </a:lnTo>
                  <a:lnTo>
                    <a:pt x="852" y="3336"/>
                  </a:lnTo>
                  <a:lnTo>
                    <a:pt x="838" y="3354"/>
                  </a:lnTo>
                  <a:lnTo>
                    <a:pt x="830" y="3364"/>
                  </a:lnTo>
                  <a:lnTo>
                    <a:pt x="821" y="3373"/>
                  </a:lnTo>
                  <a:lnTo>
                    <a:pt x="812" y="3383"/>
                  </a:lnTo>
                  <a:lnTo>
                    <a:pt x="801" y="3391"/>
                  </a:lnTo>
                  <a:lnTo>
                    <a:pt x="790" y="3401"/>
                  </a:lnTo>
                  <a:lnTo>
                    <a:pt x="778" y="3410"/>
                  </a:lnTo>
                  <a:lnTo>
                    <a:pt x="765" y="3420"/>
                  </a:lnTo>
                  <a:lnTo>
                    <a:pt x="750" y="3430"/>
                  </a:lnTo>
                  <a:close/>
                  <a:moveTo>
                    <a:pt x="976" y="3291"/>
                  </a:moveTo>
                  <a:lnTo>
                    <a:pt x="981" y="3269"/>
                  </a:lnTo>
                  <a:lnTo>
                    <a:pt x="987" y="3247"/>
                  </a:lnTo>
                  <a:lnTo>
                    <a:pt x="994" y="3225"/>
                  </a:lnTo>
                  <a:lnTo>
                    <a:pt x="1003" y="3204"/>
                  </a:lnTo>
                  <a:lnTo>
                    <a:pt x="1012" y="3183"/>
                  </a:lnTo>
                  <a:lnTo>
                    <a:pt x="1023" y="3163"/>
                  </a:lnTo>
                  <a:lnTo>
                    <a:pt x="1035" y="3144"/>
                  </a:lnTo>
                  <a:lnTo>
                    <a:pt x="1046" y="3124"/>
                  </a:lnTo>
                  <a:lnTo>
                    <a:pt x="1059" y="3105"/>
                  </a:lnTo>
                  <a:lnTo>
                    <a:pt x="1073" y="3087"/>
                  </a:lnTo>
                  <a:lnTo>
                    <a:pt x="1088" y="3070"/>
                  </a:lnTo>
                  <a:lnTo>
                    <a:pt x="1104" y="3053"/>
                  </a:lnTo>
                  <a:lnTo>
                    <a:pt x="1120" y="3036"/>
                  </a:lnTo>
                  <a:lnTo>
                    <a:pt x="1136" y="3020"/>
                  </a:lnTo>
                  <a:lnTo>
                    <a:pt x="1154" y="3005"/>
                  </a:lnTo>
                  <a:lnTo>
                    <a:pt x="1171" y="2990"/>
                  </a:lnTo>
                  <a:lnTo>
                    <a:pt x="1190" y="2977"/>
                  </a:lnTo>
                  <a:lnTo>
                    <a:pt x="1208" y="2964"/>
                  </a:lnTo>
                  <a:lnTo>
                    <a:pt x="1227" y="2951"/>
                  </a:lnTo>
                  <a:lnTo>
                    <a:pt x="1247" y="2939"/>
                  </a:lnTo>
                  <a:lnTo>
                    <a:pt x="1268" y="2929"/>
                  </a:lnTo>
                  <a:lnTo>
                    <a:pt x="1288" y="2918"/>
                  </a:lnTo>
                  <a:lnTo>
                    <a:pt x="1308" y="2909"/>
                  </a:lnTo>
                  <a:lnTo>
                    <a:pt x="1328" y="2899"/>
                  </a:lnTo>
                  <a:lnTo>
                    <a:pt x="1349" y="2892"/>
                  </a:lnTo>
                  <a:lnTo>
                    <a:pt x="1371" y="2884"/>
                  </a:lnTo>
                  <a:lnTo>
                    <a:pt x="1392" y="2878"/>
                  </a:lnTo>
                  <a:lnTo>
                    <a:pt x="1413" y="2871"/>
                  </a:lnTo>
                  <a:lnTo>
                    <a:pt x="1435" y="2867"/>
                  </a:lnTo>
                  <a:lnTo>
                    <a:pt x="1456" y="2863"/>
                  </a:lnTo>
                  <a:lnTo>
                    <a:pt x="1476" y="2860"/>
                  </a:lnTo>
                  <a:lnTo>
                    <a:pt x="1497" y="2858"/>
                  </a:lnTo>
                  <a:lnTo>
                    <a:pt x="1463" y="2904"/>
                  </a:lnTo>
                  <a:lnTo>
                    <a:pt x="1429" y="2949"/>
                  </a:lnTo>
                  <a:lnTo>
                    <a:pt x="1397" y="2989"/>
                  </a:lnTo>
                  <a:lnTo>
                    <a:pt x="1365" y="3029"/>
                  </a:lnTo>
                  <a:lnTo>
                    <a:pt x="1334" y="3064"/>
                  </a:lnTo>
                  <a:lnTo>
                    <a:pt x="1303" y="3097"/>
                  </a:lnTo>
                  <a:lnTo>
                    <a:pt x="1273" y="3128"/>
                  </a:lnTo>
                  <a:lnTo>
                    <a:pt x="1242" y="3155"/>
                  </a:lnTo>
                  <a:lnTo>
                    <a:pt x="1226" y="3168"/>
                  </a:lnTo>
                  <a:lnTo>
                    <a:pt x="1211" y="3181"/>
                  </a:lnTo>
                  <a:lnTo>
                    <a:pt x="1195" y="3192"/>
                  </a:lnTo>
                  <a:lnTo>
                    <a:pt x="1180" y="3203"/>
                  </a:lnTo>
                  <a:lnTo>
                    <a:pt x="1165" y="3214"/>
                  </a:lnTo>
                  <a:lnTo>
                    <a:pt x="1149" y="3224"/>
                  </a:lnTo>
                  <a:lnTo>
                    <a:pt x="1133" y="3233"/>
                  </a:lnTo>
                  <a:lnTo>
                    <a:pt x="1116" y="3242"/>
                  </a:lnTo>
                  <a:lnTo>
                    <a:pt x="1100" y="3250"/>
                  </a:lnTo>
                  <a:lnTo>
                    <a:pt x="1083" y="3257"/>
                  </a:lnTo>
                  <a:lnTo>
                    <a:pt x="1066" y="3265"/>
                  </a:lnTo>
                  <a:lnTo>
                    <a:pt x="1049" y="3271"/>
                  </a:lnTo>
                  <a:lnTo>
                    <a:pt x="1031" y="3276"/>
                  </a:lnTo>
                  <a:lnTo>
                    <a:pt x="1012" y="3282"/>
                  </a:lnTo>
                  <a:lnTo>
                    <a:pt x="994" y="3287"/>
                  </a:lnTo>
                  <a:lnTo>
                    <a:pt x="976" y="3291"/>
                  </a:lnTo>
                  <a:close/>
                  <a:moveTo>
                    <a:pt x="10653" y="3213"/>
                  </a:moveTo>
                  <a:lnTo>
                    <a:pt x="10631" y="3195"/>
                  </a:lnTo>
                  <a:lnTo>
                    <a:pt x="10609" y="3175"/>
                  </a:lnTo>
                  <a:lnTo>
                    <a:pt x="10590" y="3155"/>
                  </a:lnTo>
                  <a:lnTo>
                    <a:pt x="10572" y="3134"/>
                  </a:lnTo>
                  <a:lnTo>
                    <a:pt x="10555" y="3112"/>
                  </a:lnTo>
                  <a:lnTo>
                    <a:pt x="10539" y="3089"/>
                  </a:lnTo>
                  <a:lnTo>
                    <a:pt x="10524" y="3065"/>
                  </a:lnTo>
                  <a:lnTo>
                    <a:pt x="10510" y="3040"/>
                  </a:lnTo>
                  <a:lnTo>
                    <a:pt x="10498" y="3016"/>
                  </a:lnTo>
                  <a:lnTo>
                    <a:pt x="10487" y="2990"/>
                  </a:lnTo>
                  <a:lnTo>
                    <a:pt x="10476" y="2964"/>
                  </a:lnTo>
                  <a:lnTo>
                    <a:pt x="10467" y="2937"/>
                  </a:lnTo>
                  <a:lnTo>
                    <a:pt x="10458" y="2911"/>
                  </a:lnTo>
                  <a:lnTo>
                    <a:pt x="10452" y="2883"/>
                  </a:lnTo>
                  <a:lnTo>
                    <a:pt x="10446" y="2855"/>
                  </a:lnTo>
                  <a:lnTo>
                    <a:pt x="10440" y="2829"/>
                  </a:lnTo>
                  <a:lnTo>
                    <a:pt x="10435" y="2801"/>
                  </a:lnTo>
                  <a:lnTo>
                    <a:pt x="10432" y="2774"/>
                  </a:lnTo>
                  <a:lnTo>
                    <a:pt x="10429" y="2746"/>
                  </a:lnTo>
                  <a:lnTo>
                    <a:pt x="10428" y="2718"/>
                  </a:lnTo>
                  <a:lnTo>
                    <a:pt x="10426" y="2692"/>
                  </a:lnTo>
                  <a:lnTo>
                    <a:pt x="10425" y="2665"/>
                  </a:lnTo>
                  <a:lnTo>
                    <a:pt x="10426" y="2639"/>
                  </a:lnTo>
                  <a:lnTo>
                    <a:pt x="10428" y="2613"/>
                  </a:lnTo>
                  <a:lnTo>
                    <a:pt x="10430" y="2588"/>
                  </a:lnTo>
                  <a:lnTo>
                    <a:pt x="10432" y="2563"/>
                  </a:lnTo>
                  <a:lnTo>
                    <a:pt x="10435" y="2539"/>
                  </a:lnTo>
                  <a:lnTo>
                    <a:pt x="10439" y="2515"/>
                  </a:lnTo>
                  <a:lnTo>
                    <a:pt x="10443" y="2493"/>
                  </a:lnTo>
                  <a:lnTo>
                    <a:pt x="10448" y="2472"/>
                  </a:lnTo>
                  <a:lnTo>
                    <a:pt x="10454" y="2451"/>
                  </a:lnTo>
                  <a:lnTo>
                    <a:pt x="10459" y="2432"/>
                  </a:lnTo>
                  <a:lnTo>
                    <a:pt x="10466" y="2432"/>
                  </a:lnTo>
                  <a:lnTo>
                    <a:pt x="10472" y="2432"/>
                  </a:lnTo>
                  <a:lnTo>
                    <a:pt x="10480" y="2432"/>
                  </a:lnTo>
                  <a:lnTo>
                    <a:pt x="10486" y="2432"/>
                  </a:lnTo>
                  <a:lnTo>
                    <a:pt x="10493" y="2432"/>
                  </a:lnTo>
                  <a:lnTo>
                    <a:pt x="10501" y="2432"/>
                  </a:lnTo>
                  <a:lnTo>
                    <a:pt x="10509" y="2432"/>
                  </a:lnTo>
                  <a:lnTo>
                    <a:pt x="10519" y="2432"/>
                  </a:lnTo>
                  <a:lnTo>
                    <a:pt x="10542" y="2477"/>
                  </a:lnTo>
                  <a:lnTo>
                    <a:pt x="10564" y="2519"/>
                  </a:lnTo>
                  <a:lnTo>
                    <a:pt x="10583" y="2560"/>
                  </a:lnTo>
                  <a:lnTo>
                    <a:pt x="10600" y="2600"/>
                  </a:lnTo>
                  <a:lnTo>
                    <a:pt x="10614" y="2641"/>
                  </a:lnTo>
                  <a:lnTo>
                    <a:pt x="10627" y="2681"/>
                  </a:lnTo>
                  <a:lnTo>
                    <a:pt x="10638" y="2721"/>
                  </a:lnTo>
                  <a:lnTo>
                    <a:pt x="10649" y="2763"/>
                  </a:lnTo>
                  <a:lnTo>
                    <a:pt x="10657" y="2807"/>
                  </a:lnTo>
                  <a:lnTo>
                    <a:pt x="10666" y="2852"/>
                  </a:lnTo>
                  <a:lnTo>
                    <a:pt x="10672" y="2900"/>
                  </a:lnTo>
                  <a:lnTo>
                    <a:pt x="10679" y="2951"/>
                  </a:lnTo>
                  <a:lnTo>
                    <a:pt x="10691" y="3064"/>
                  </a:lnTo>
                  <a:lnTo>
                    <a:pt x="10703" y="3196"/>
                  </a:lnTo>
                  <a:lnTo>
                    <a:pt x="10696" y="3196"/>
                  </a:lnTo>
                  <a:lnTo>
                    <a:pt x="10690" y="3197"/>
                  </a:lnTo>
                  <a:lnTo>
                    <a:pt x="10684" y="3199"/>
                  </a:lnTo>
                  <a:lnTo>
                    <a:pt x="10678" y="3201"/>
                  </a:lnTo>
                  <a:lnTo>
                    <a:pt x="10672" y="3203"/>
                  </a:lnTo>
                  <a:lnTo>
                    <a:pt x="10666" y="3206"/>
                  </a:lnTo>
                  <a:lnTo>
                    <a:pt x="10659" y="3209"/>
                  </a:lnTo>
                  <a:lnTo>
                    <a:pt x="10653" y="3213"/>
                  </a:lnTo>
                  <a:close/>
                  <a:moveTo>
                    <a:pt x="1989" y="3136"/>
                  </a:moveTo>
                  <a:lnTo>
                    <a:pt x="1681" y="2882"/>
                  </a:lnTo>
                  <a:lnTo>
                    <a:pt x="1752" y="2833"/>
                  </a:lnTo>
                  <a:lnTo>
                    <a:pt x="2060" y="3093"/>
                  </a:lnTo>
                  <a:lnTo>
                    <a:pt x="1989" y="3136"/>
                  </a:lnTo>
                  <a:close/>
                  <a:moveTo>
                    <a:pt x="10351" y="3011"/>
                  </a:moveTo>
                  <a:lnTo>
                    <a:pt x="10264" y="2947"/>
                  </a:lnTo>
                  <a:lnTo>
                    <a:pt x="10186" y="2891"/>
                  </a:lnTo>
                  <a:lnTo>
                    <a:pt x="10150" y="2864"/>
                  </a:lnTo>
                  <a:lnTo>
                    <a:pt x="10117" y="2838"/>
                  </a:lnTo>
                  <a:lnTo>
                    <a:pt x="10086" y="2813"/>
                  </a:lnTo>
                  <a:lnTo>
                    <a:pt x="10058" y="2787"/>
                  </a:lnTo>
                  <a:lnTo>
                    <a:pt x="10044" y="2775"/>
                  </a:lnTo>
                  <a:lnTo>
                    <a:pt x="10031" y="2762"/>
                  </a:lnTo>
                  <a:lnTo>
                    <a:pt x="10018" y="2748"/>
                  </a:lnTo>
                  <a:lnTo>
                    <a:pt x="10007" y="2735"/>
                  </a:lnTo>
                  <a:lnTo>
                    <a:pt x="9996" y="2721"/>
                  </a:lnTo>
                  <a:lnTo>
                    <a:pt x="9985" y="2707"/>
                  </a:lnTo>
                  <a:lnTo>
                    <a:pt x="9976" y="2692"/>
                  </a:lnTo>
                  <a:lnTo>
                    <a:pt x="9966" y="2677"/>
                  </a:lnTo>
                  <a:lnTo>
                    <a:pt x="9958" y="2661"/>
                  </a:lnTo>
                  <a:lnTo>
                    <a:pt x="9949" y="2645"/>
                  </a:lnTo>
                  <a:lnTo>
                    <a:pt x="9942" y="2628"/>
                  </a:lnTo>
                  <a:lnTo>
                    <a:pt x="9935" y="2611"/>
                  </a:lnTo>
                  <a:lnTo>
                    <a:pt x="9929" y="2593"/>
                  </a:lnTo>
                  <a:lnTo>
                    <a:pt x="9924" y="2574"/>
                  </a:lnTo>
                  <a:lnTo>
                    <a:pt x="9918" y="2554"/>
                  </a:lnTo>
                  <a:lnTo>
                    <a:pt x="9914" y="2532"/>
                  </a:lnTo>
                  <a:lnTo>
                    <a:pt x="9921" y="2528"/>
                  </a:lnTo>
                  <a:lnTo>
                    <a:pt x="9930" y="2526"/>
                  </a:lnTo>
                  <a:lnTo>
                    <a:pt x="9941" y="2525"/>
                  </a:lnTo>
                  <a:lnTo>
                    <a:pt x="9954" y="2527"/>
                  </a:lnTo>
                  <a:lnTo>
                    <a:pt x="9968" y="2530"/>
                  </a:lnTo>
                  <a:lnTo>
                    <a:pt x="9985" y="2534"/>
                  </a:lnTo>
                  <a:lnTo>
                    <a:pt x="10002" y="2541"/>
                  </a:lnTo>
                  <a:lnTo>
                    <a:pt x="10021" y="2549"/>
                  </a:lnTo>
                  <a:lnTo>
                    <a:pt x="10042" y="2559"/>
                  </a:lnTo>
                  <a:lnTo>
                    <a:pt x="10063" y="2569"/>
                  </a:lnTo>
                  <a:lnTo>
                    <a:pt x="10085" y="2582"/>
                  </a:lnTo>
                  <a:lnTo>
                    <a:pt x="10108" y="2595"/>
                  </a:lnTo>
                  <a:lnTo>
                    <a:pt x="10131" y="2610"/>
                  </a:lnTo>
                  <a:lnTo>
                    <a:pt x="10154" y="2626"/>
                  </a:lnTo>
                  <a:lnTo>
                    <a:pt x="10178" y="2642"/>
                  </a:lnTo>
                  <a:lnTo>
                    <a:pt x="10201" y="2660"/>
                  </a:lnTo>
                  <a:lnTo>
                    <a:pt x="10224" y="2678"/>
                  </a:lnTo>
                  <a:lnTo>
                    <a:pt x="10247" y="2697"/>
                  </a:lnTo>
                  <a:lnTo>
                    <a:pt x="10269" y="2716"/>
                  </a:lnTo>
                  <a:lnTo>
                    <a:pt x="10291" y="2736"/>
                  </a:lnTo>
                  <a:lnTo>
                    <a:pt x="10313" y="2758"/>
                  </a:lnTo>
                  <a:lnTo>
                    <a:pt x="10332" y="2779"/>
                  </a:lnTo>
                  <a:lnTo>
                    <a:pt x="10351" y="2800"/>
                  </a:lnTo>
                  <a:lnTo>
                    <a:pt x="10369" y="2821"/>
                  </a:lnTo>
                  <a:lnTo>
                    <a:pt x="10385" y="2844"/>
                  </a:lnTo>
                  <a:lnTo>
                    <a:pt x="10399" y="2865"/>
                  </a:lnTo>
                  <a:lnTo>
                    <a:pt x="10412" y="2887"/>
                  </a:lnTo>
                  <a:lnTo>
                    <a:pt x="10422" y="2910"/>
                  </a:lnTo>
                  <a:lnTo>
                    <a:pt x="10432" y="2931"/>
                  </a:lnTo>
                  <a:lnTo>
                    <a:pt x="10438" y="2952"/>
                  </a:lnTo>
                  <a:lnTo>
                    <a:pt x="10441" y="2973"/>
                  </a:lnTo>
                  <a:lnTo>
                    <a:pt x="10443" y="2994"/>
                  </a:lnTo>
                  <a:lnTo>
                    <a:pt x="10431" y="2995"/>
                  </a:lnTo>
                  <a:lnTo>
                    <a:pt x="10418" y="2996"/>
                  </a:lnTo>
                  <a:lnTo>
                    <a:pt x="10405" y="2997"/>
                  </a:lnTo>
                  <a:lnTo>
                    <a:pt x="10393" y="2999"/>
                  </a:lnTo>
                  <a:lnTo>
                    <a:pt x="10382" y="3002"/>
                  </a:lnTo>
                  <a:lnTo>
                    <a:pt x="10371" y="3004"/>
                  </a:lnTo>
                  <a:lnTo>
                    <a:pt x="10361" y="3007"/>
                  </a:lnTo>
                  <a:lnTo>
                    <a:pt x="10351" y="3011"/>
                  </a:lnTo>
                  <a:close/>
                  <a:moveTo>
                    <a:pt x="1115" y="2944"/>
                  </a:moveTo>
                  <a:lnTo>
                    <a:pt x="1102" y="2919"/>
                  </a:lnTo>
                  <a:lnTo>
                    <a:pt x="1091" y="2894"/>
                  </a:lnTo>
                  <a:lnTo>
                    <a:pt x="1082" y="2868"/>
                  </a:lnTo>
                  <a:lnTo>
                    <a:pt x="1075" y="2842"/>
                  </a:lnTo>
                  <a:lnTo>
                    <a:pt x="1070" y="2815"/>
                  </a:lnTo>
                  <a:lnTo>
                    <a:pt x="1066" y="2788"/>
                  </a:lnTo>
                  <a:lnTo>
                    <a:pt x="1065" y="2762"/>
                  </a:lnTo>
                  <a:lnTo>
                    <a:pt x="1064" y="2735"/>
                  </a:lnTo>
                  <a:lnTo>
                    <a:pt x="1065" y="2709"/>
                  </a:lnTo>
                  <a:lnTo>
                    <a:pt x="1068" y="2682"/>
                  </a:lnTo>
                  <a:lnTo>
                    <a:pt x="1072" y="2656"/>
                  </a:lnTo>
                  <a:lnTo>
                    <a:pt x="1077" y="2630"/>
                  </a:lnTo>
                  <a:lnTo>
                    <a:pt x="1084" y="2603"/>
                  </a:lnTo>
                  <a:lnTo>
                    <a:pt x="1092" y="2579"/>
                  </a:lnTo>
                  <a:lnTo>
                    <a:pt x="1102" y="2554"/>
                  </a:lnTo>
                  <a:lnTo>
                    <a:pt x="1112" y="2530"/>
                  </a:lnTo>
                  <a:lnTo>
                    <a:pt x="1124" y="2507"/>
                  </a:lnTo>
                  <a:lnTo>
                    <a:pt x="1137" y="2483"/>
                  </a:lnTo>
                  <a:lnTo>
                    <a:pt x="1151" y="2462"/>
                  </a:lnTo>
                  <a:lnTo>
                    <a:pt x="1166" y="2441"/>
                  </a:lnTo>
                  <a:lnTo>
                    <a:pt x="1182" y="2421"/>
                  </a:lnTo>
                  <a:lnTo>
                    <a:pt x="1197" y="2403"/>
                  </a:lnTo>
                  <a:lnTo>
                    <a:pt x="1216" y="2384"/>
                  </a:lnTo>
                  <a:lnTo>
                    <a:pt x="1234" y="2369"/>
                  </a:lnTo>
                  <a:lnTo>
                    <a:pt x="1253" y="2354"/>
                  </a:lnTo>
                  <a:lnTo>
                    <a:pt x="1272" y="2340"/>
                  </a:lnTo>
                  <a:lnTo>
                    <a:pt x="1292" y="2328"/>
                  </a:lnTo>
                  <a:lnTo>
                    <a:pt x="1313" y="2317"/>
                  </a:lnTo>
                  <a:lnTo>
                    <a:pt x="1335" y="2309"/>
                  </a:lnTo>
                  <a:lnTo>
                    <a:pt x="1356" y="2302"/>
                  </a:lnTo>
                  <a:lnTo>
                    <a:pt x="1378" y="2296"/>
                  </a:lnTo>
                  <a:lnTo>
                    <a:pt x="1402" y="2293"/>
                  </a:lnTo>
                  <a:lnTo>
                    <a:pt x="1404" y="2319"/>
                  </a:lnTo>
                  <a:lnTo>
                    <a:pt x="1406" y="2343"/>
                  </a:lnTo>
                  <a:lnTo>
                    <a:pt x="1407" y="2367"/>
                  </a:lnTo>
                  <a:lnTo>
                    <a:pt x="1407" y="2391"/>
                  </a:lnTo>
                  <a:lnTo>
                    <a:pt x="1407" y="2414"/>
                  </a:lnTo>
                  <a:lnTo>
                    <a:pt x="1406" y="2437"/>
                  </a:lnTo>
                  <a:lnTo>
                    <a:pt x="1405" y="2458"/>
                  </a:lnTo>
                  <a:lnTo>
                    <a:pt x="1402" y="2480"/>
                  </a:lnTo>
                  <a:lnTo>
                    <a:pt x="1398" y="2501"/>
                  </a:lnTo>
                  <a:lnTo>
                    <a:pt x="1395" y="2522"/>
                  </a:lnTo>
                  <a:lnTo>
                    <a:pt x="1391" y="2543"/>
                  </a:lnTo>
                  <a:lnTo>
                    <a:pt x="1386" y="2563"/>
                  </a:lnTo>
                  <a:lnTo>
                    <a:pt x="1379" y="2582"/>
                  </a:lnTo>
                  <a:lnTo>
                    <a:pt x="1373" y="2602"/>
                  </a:lnTo>
                  <a:lnTo>
                    <a:pt x="1365" y="2622"/>
                  </a:lnTo>
                  <a:lnTo>
                    <a:pt x="1357" y="2641"/>
                  </a:lnTo>
                  <a:lnTo>
                    <a:pt x="1347" y="2660"/>
                  </a:lnTo>
                  <a:lnTo>
                    <a:pt x="1338" y="2679"/>
                  </a:lnTo>
                  <a:lnTo>
                    <a:pt x="1327" y="2697"/>
                  </a:lnTo>
                  <a:lnTo>
                    <a:pt x="1315" y="2716"/>
                  </a:lnTo>
                  <a:lnTo>
                    <a:pt x="1304" y="2734"/>
                  </a:lnTo>
                  <a:lnTo>
                    <a:pt x="1290" y="2753"/>
                  </a:lnTo>
                  <a:lnTo>
                    <a:pt x="1276" y="2771"/>
                  </a:lnTo>
                  <a:lnTo>
                    <a:pt x="1262" y="2791"/>
                  </a:lnTo>
                  <a:lnTo>
                    <a:pt x="1246" y="2809"/>
                  </a:lnTo>
                  <a:lnTo>
                    <a:pt x="1230" y="2828"/>
                  </a:lnTo>
                  <a:lnTo>
                    <a:pt x="1212" y="2847"/>
                  </a:lnTo>
                  <a:lnTo>
                    <a:pt x="1195" y="2866"/>
                  </a:lnTo>
                  <a:lnTo>
                    <a:pt x="1156" y="2904"/>
                  </a:lnTo>
                  <a:lnTo>
                    <a:pt x="1115" y="2944"/>
                  </a:lnTo>
                  <a:close/>
                  <a:moveTo>
                    <a:pt x="1343" y="2799"/>
                  </a:moveTo>
                  <a:lnTo>
                    <a:pt x="1389" y="2710"/>
                  </a:lnTo>
                  <a:lnTo>
                    <a:pt x="1430" y="2631"/>
                  </a:lnTo>
                  <a:lnTo>
                    <a:pt x="1441" y="2613"/>
                  </a:lnTo>
                  <a:lnTo>
                    <a:pt x="1453" y="2596"/>
                  </a:lnTo>
                  <a:lnTo>
                    <a:pt x="1463" y="2579"/>
                  </a:lnTo>
                  <a:lnTo>
                    <a:pt x="1475" y="2562"/>
                  </a:lnTo>
                  <a:lnTo>
                    <a:pt x="1487" y="2547"/>
                  </a:lnTo>
                  <a:lnTo>
                    <a:pt x="1499" y="2531"/>
                  </a:lnTo>
                  <a:lnTo>
                    <a:pt x="1513" y="2517"/>
                  </a:lnTo>
                  <a:lnTo>
                    <a:pt x="1527" y="2504"/>
                  </a:lnTo>
                  <a:lnTo>
                    <a:pt x="1542" y="2490"/>
                  </a:lnTo>
                  <a:lnTo>
                    <a:pt x="1558" y="2477"/>
                  </a:lnTo>
                  <a:lnTo>
                    <a:pt x="1575" y="2465"/>
                  </a:lnTo>
                  <a:lnTo>
                    <a:pt x="1593" y="2454"/>
                  </a:lnTo>
                  <a:lnTo>
                    <a:pt x="1612" y="2443"/>
                  </a:lnTo>
                  <a:lnTo>
                    <a:pt x="1632" y="2433"/>
                  </a:lnTo>
                  <a:lnTo>
                    <a:pt x="1655" y="2424"/>
                  </a:lnTo>
                  <a:lnTo>
                    <a:pt x="1678" y="2414"/>
                  </a:lnTo>
                  <a:lnTo>
                    <a:pt x="1702" y="2407"/>
                  </a:lnTo>
                  <a:lnTo>
                    <a:pt x="1729" y="2398"/>
                  </a:lnTo>
                  <a:lnTo>
                    <a:pt x="1758" y="2392"/>
                  </a:lnTo>
                  <a:lnTo>
                    <a:pt x="1787" y="2384"/>
                  </a:lnTo>
                  <a:lnTo>
                    <a:pt x="1819" y="2379"/>
                  </a:lnTo>
                  <a:lnTo>
                    <a:pt x="1853" y="2374"/>
                  </a:lnTo>
                  <a:lnTo>
                    <a:pt x="1890" y="2369"/>
                  </a:lnTo>
                  <a:lnTo>
                    <a:pt x="1928" y="2364"/>
                  </a:lnTo>
                  <a:lnTo>
                    <a:pt x="1921" y="2381"/>
                  </a:lnTo>
                  <a:lnTo>
                    <a:pt x="1913" y="2398"/>
                  </a:lnTo>
                  <a:lnTo>
                    <a:pt x="1904" y="2416"/>
                  </a:lnTo>
                  <a:lnTo>
                    <a:pt x="1895" y="2434"/>
                  </a:lnTo>
                  <a:lnTo>
                    <a:pt x="1885" y="2453"/>
                  </a:lnTo>
                  <a:lnTo>
                    <a:pt x="1874" y="2471"/>
                  </a:lnTo>
                  <a:lnTo>
                    <a:pt x="1862" y="2490"/>
                  </a:lnTo>
                  <a:lnTo>
                    <a:pt x="1849" y="2508"/>
                  </a:lnTo>
                  <a:lnTo>
                    <a:pt x="1835" y="2527"/>
                  </a:lnTo>
                  <a:lnTo>
                    <a:pt x="1820" y="2545"/>
                  </a:lnTo>
                  <a:lnTo>
                    <a:pt x="1806" y="2564"/>
                  </a:lnTo>
                  <a:lnTo>
                    <a:pt x="1790" y="2582"/>
                  </a:lnTo>
                  <a:lnTo>
                    <a:pt x="1773" y="2600"/>
                  </a:lnTo>
                  <a:lnTo>
                    <a:pt x="1756" y="2617"/>
                  </a:lnTo>
                  <a:lnTo>
                    <a:pt x="1738" y="2634"/>
                  </a:lnTo>
                  <a:lnTo>
                    <a:pt x="1719" y="2651"/>
                  </a:lnTo>
                  <a:lnTo>
                    <a:pt x="1699" y="2667"/>
                  </a:lnTo>
                  <a:lnTo>
                    <a:pt x="1680" y="2683"/>
                  </a:lnTo>
                  <a:lnTo>
                    <a:pt x="1659" y="2698"/>
                  </a:lnTo>
                  <a:lnTo>
                    <a:pt x="1638" y="2712"/>
                  </a:lnTo>
                  <a:lnTo>
                    <a:pt x="1616" y="2726"/>
                  </a:lnTo>
                  <a:lnTo>
                    <a:pt x="1594" y="2737"/>
                  </a:lnTo>
                  <a:lnTo>
                    <a:pt x="1571" y="2749"/>
                  </a:lnTo>
                  <a:lnTo>
                    <a:pt x="1547" y="2760"/>
                  </a:lnTo>
                  <a:lnTo>
                    <a:pt x="1524" y="2769"/>
                  </a:lnTo>
                  <a:lnTo>
                    <a:pt x="1499" y="2777"/>
                  </a:lnTo>
                  <a:lnTo>
                    <a:pt x="1474" y="2784"/>
                  </a:lnTo>
                  <a:lnTo>
                    <a:pt x="1449" y="2791"/>
                  </a:lnTo>
                  <a:lnTo>
                    <a:pt x="1423" y="2795"/>
                  </a:lnTo>
                  <a:lnTo>
                    <a:pt x="1397" y="2797"/>
                  </a:lnTo>
                  <a:lnTo>
                    <a:pt x="1371" y="2799"/>
                  </a:lnTo>
                  <a:lnTo>
                    <a:pt x="1343" y="2799"/>
                  </a:lnTo>
                  <a:close/>
                  <a:moveTo>
                    <a:pt x="10342" y="2673"/>
                  </a:moveTo>
                  <a:lnTo>
                    <a:pt x="10273" y="2583"/>
                  </a:lnTo>
                  <a:lnTo>
                    <a:pt x="10198" y="2482"/>
                  </a:lnTo>
                  <a:lnTo>
                    <a:pt x="10160" y="2428"/>
                  </a:lnTo>
                  <a:lnTo>
                    <a:pt x="10122" y="2374"/>
                  </a:lnTo>
                  <a:lnTo>
                    <a:pt x="10104" y="2345"/>
                  </a:lnTo>
                  <a:lnTo>
                    <a:pt x="10088" y="2317"/>
                  </a:lnTo>
                  <a:lnTo>
                    <a:pt x="10071" y="2290"/>
                  </a:lnTo>
                  <a:lnTo>
                    <a:pt x="10056" y="2262"/>
                  </a:lnTo>
                  <a:lnTo>
                    <a:pt x="10043" y="2235"/>
                  </a:lnTo>
                  <a:lnTo>
                    <a:pt x="10030" y="2207"/>
                  </a:lnTo>
                  <a:lnTo>
                    <a:pt x="10018" y="2180"/>
                  </a:lnTo>
                  <a:lnTo>
                    <a:pt x="10008" y="2153"/>
                  </a:lnTo>
                  <a:lnTo>
                    <a:pt x="9999" y="2127"/>
                  </a:lnTo>
                  <a:lnTo>
                    <a:pt x="9992" y="2101"/>
                  </a:lnTo>
                  <a:lnTo>
                    <a:pt x="9987" y="2075"/>
                  </a:lnTo>
                  <a:lnTo>
                    <a:pt x="9984" y="2051"/>
                  </a:lnTo>
                  <a:lnTo>
                    <a:pt x="9983" y="2027"/>
                  </a:lnTo>
                  <a:lnTo>
                    <a:pt x="9984" y="2004"/>
                  </a:lnTo>
                  <a:lnTo>
                    <a:pt x="9987" y="1982"/>
                  </a:lnTo>
                  <a:lnTo>
                    <a:pt x="9994" y="1961"/>
                  </a:lnTo>
                  <a:lnTo>
                    <a:pt x="10002" y="1941"/>
                  </a:lnTo>
                  <a:lnTo>
                    <a:pt x="10013" y="1922"/>
                  </a:lnTo>
                  <a:lnTo>
                    <a:pt x="10028" y="1904"/>
                  </a:lnTo>
                  <a:lnTo>
                    <a:pt x="10045" y="1887"/>
                  </a:lnTo>
                  <a:lnTo>
                    <a:pt x="10089" y="1960"/>
                  </a:lnTo>
                  <a:lnTo>
                    <a:pt x="10146" y="2047"/>
                  </a:lnTo>
                  <a:lnTo>
                    <a:pt x="10176" y="2095"/>
                  </a:lnTo>
                  <a:lnTo>
                    <a:pt x="10205" y="2145"/>
                  </a:lnTo>
                  <a:lnTo>
                    <a:pt x="10235" y="2197"/>
                  </a:lnTo>
                  <a:lnTo>
                    <a:pt x="10264" y="2249"/>
                  </a:lnTo>
                  <a:lnTo>
                    <a:pt x="10278" y="2277"/>
                  </a:lnTo>
                  <a:lnTo>
                    <a:pt x="10290" y="2304"/>
                  </a:lnTo>
                  <a:lnTo>
                    <a:pt x="10302" y="2331"/>
                  </a:lnTo>
                  <a:lnTo>
                    <a:pt x="10314" y="2358"/>
                  </a:lnTo>
                  <a:lnTo>
                    <a:pt x="10323" y="2386"/>
                  </a:lnTo>
                  <a:lnTo>
                    <a:pt x="10333" y="2413"/>
                  </a:lnTo>
                  <a:lnTo>
                    <a:pt x="10340" y="2440"/>
                  </a:lnTo>
                  <a:lnTo>
                    <a:pt x="10348" y="2467"/>
                  </a:lnTo>
                  <a:lnTo>
                    <a:pt x="10353" y="2494"/>
                  </a:lnTo>
                  <a:lnTo>
                    <a:pt x="10356" y="2521"/>
                  </a:lnTo>
                  <a:lnTo>
                    <a:pt x="10358" y="2547"/>
                  </a:lnTo>
                  <a:lnTo>
                    <a:pt x="10359" y="2573"/>
                  </a:lnTo>
                  <a:lnTo>
                    <a:pt x="10358" y="2599"/>
                  </a:lnTo>
                  <a:lnTo>
                    <a:pt x="10355" y="2624"/>
                  </a:lnTo>
                  <a:lnTo>
                    <a:pt x="10350" y="2649"/>
                  </a:lnTo>
                  <a:lnTo>
                    <a:pt x="10342" y="2673"/>
                  </a:lnTo>
                  <a:close/>
                  <a:moveTo>
                    <a:pt x="9970" y="2444"/>
                  </a:moveTo>
                  <a:lnTo>
                    <a:pt x="9909" y="2417"/>
                  </a:lnTo>
                  <a:lnTo>
                    <a:pt x="9853" y="2392"/>
                  </a:lnTo>
                  <a:lnTo>
                    <a:pt x="9802" y="2367"/>
                  </a:lnTo>
                  <a:lnTo>
                    <a:pt x="9758" y="2343"/>
                  </a:lnTo>
                  <a:lnTo>
                    <a:pt x="9736" y="2332"/>
                  </a:lnTo>
                  <a:lnTo>
                    <a:pt x="9717" y="2321"/>
                  </a:lnTo>
                  <a:lnTo>
                    <a:pt x="9699" y="2309"/>
                  </a:lnTo>
                  <a:lnTo>
                    <a:pt x="9681" y="2297"/>
                  </a:lnTo>
                  <a:lnTo>
                    <a:pt x="9665" y="2286"/>
                  </a:lnTo>
                  <a:lnTo>
                    <a:pt x="9649" y="2274"/>
                  </a:lnTo>
                  <a:lnTo>
                    <a:pt x="9635" y="2261"/>
                  </a:lnTo>
                  <a:lnTo>
                    <a:pt x="9622" y="2249"/>
                  </a:lnTo>
                  <a:lnTo>
                    <a:pt x="9609" y="2237"/>
                  </a:lnTo>
                  <a:lnTo>
                    <a:pt x="9596" y="2223"/>
                  </a:lnTo>
                  <a:lnTo>
                    <a:pt x="9586" y="2210"/>
                  </a:lnTo>
                  <a:lnTo>
                    <a:pt x="9575" y="2196"/>
                  </a:lnTo>
                  <a:lnTo>
                    <a:pt x="9564" y="2181"/>
                  </a:lnTo>
                  <a:lnTo>
                    <a:pt x="9556" y="2167"/>
                  </a:lnTo>
                  <a:lnTo>
                    <a:pt x="9547" y="2151"/>
                  </a:lnTo>
                  <a:lnTo>
                    <a:pt x="9539" y="2135"/>
                  </a:lnTo>
                  <a:lnTo>
                    <a:pt x="9531" y="2118"/>
                  </a:lnTo>
                  <a:lnTo>
                    <a:pt x="9524" y="2100"/>
                  </a:lnTo>
                  <a:lnTo>
                    <a:pt x="9516" y="2080"/>
                  </a:lnTo>
                  <a:lnTo>
                    <a:pt x="9510" y="2061"/>
                  </a:lnTo>
                  <a:lnTo>
                    <a:pt x="9498" y="2019"/>
                  </a:lnTo>
                  <a:lnTo>
                    <a:pt x="9487" y="1972"/>
                  </a:lnTo>
                  <a:lnTo>
                    <a:pt x="9504" y="1977"/>
                  </a:lnTo>
                  <a:lnTo>
                    <a:pt x="9521" y="1984"/>
                  </a:lnTo>
                  <a:lnTo>
                    <a:pt x="9538" y="1991"/>
                  </a:lnTo>
                  <a:lnTo>
                    <a:pt x="9554" y="2001"/>
                  </a:lnTo>
                  <a:lnTo>
                    <a:pt x="9570" y="2010"/>
                  </a:lnTo>
                  <a:lnTo>
                    <a:pt x="9586" y="2020"/>
                  </a:lnTo>
                  <a:lnTo>
                    <a:pt x="9601" y="2032"/>
                  </a:lnTo>
                  <a:lnTo>
                    <a:pt x="9617" y="2043"/>
                  </a:lnTo>
                  <a:lnTo>
                    <a:pt x="9648" y="2070"/>
                  </a:lnTo>
                  <a:lnTo>
                    <a:pt x="9679" y="2097"/>
                  </a:lnTo>
                  <a:lnTo>
                    <a:pt x="9710" y="2126"/>
                  </a:lnTo>
                  <a:lnTo>
                    <a:pt x="9741" y="2156"/>
                  </a:lnTo>
                  <a:lnTo>
                    <a:pt x="9772" y="2186"/>
                  </a:lnTo>
                  <a:lnTo>
                    <a:pt x="9802" y="2214"/>
                  </a:lnTo>
                  <a:lnTo>
                    <a:pt x="9834" y="2242"/>
                  </a:lnTo>
                  <a:lnTo>
                    <a:pt x="9866" y="2268"/>
                  </a:lnTo>
                  <a:lnTo>
                    <a:pt x="9883" y="2280"/>
                  </a:lnTo>
                  <a:lnTo>
                    <a:pt x="9900" y="2291"/>
                  </a:lnTo>
                  <a:lnTo>
                    <a:pt x="9917" y="2302"/>
                  </a:lnTo>
                  <a:lnTo>
                    <a:pt x="9934" y="2311"/>
                  </a:lnTo>
                  <a:lnTo>
                    <a:pt x="9952" y="2320"/>
                  </a:lnTo>
                  <a:lnTo>
                    <a:pt x="9969" y="2328"/>
                  </a:lnTo>
                  <a:lnTo>
                    <a:pt x="9988" y="2334"/>
                  </a:lnTo>
                  <a:lnTo>
                    <a:pt x="10007" y="2340"/>
                  </a:lnTo>
                  <a:lnTo>
                    <a:pt x="10019" y="2364"/>
                  </a:lnTo>
                  <a:lnTo>
                    <a:pt x="10030" y="2386"/>
                  </a:lnTo>
                  <a:lnTo>
                    <a:pt x="10034" y="2395"/>
                  </a:lnTo>
                  <a:lnTo>
                    <a:pt x="10037" y="2404"/>
                  </a:lnTo>
                  <a:lnTo>
                    <a:pt x="10038" y="2411"/>
                  </a:lnTo>
                  <a:lnTo>
                    <a:pt x="10039" y="2418"/>
                  </a:lnTo>
                  <a:lnTo>
                    <a:pt x="10038" y="2425"/>
                  </a:lnTo>
                  <a:lnTo>
                    <a:pt x="10035" y="2430"/>
                  </a:lnTo>
                  <a:lnTo>
                    <a:pt x="10030" y="2434"/>
                  </a:lnTo>
                  <a:lnTo>
                    <a:pt x="10024" y="2438"/>
                  </a:lnTo>
                  <a:lnTo>
                    <a:pt x="10014" y="2441"/>
                  </a:lnTo>
                  <a:lnTo>
                    <a:pt x="10002" y="2443"/>
                  </a:lnTo>
                  <a:lnTo>
                    <a:pt x="9987" y="2444"/>
                  </a:lnTo>
                  <a:lnTo>
                    <a:pt x="9970" y="2444"/>
                  </a:lnTo>
                  <a:close/>
                  <a:moveTo>
                    <a:pt x="1492" y="2357"/>
                  </a:moveTo>
                  <a:lnTo>
                    <a:pt x="1492" y="2339"/>
                  </a:lnTo>
                  <a:lnTo>
                    <a:pt x="1493" y="2319"/>
                  </a:lnTo>
                  <a:lnTo>
                    <a:pt x="1495" y="2297"/>
                  </a:lnTo>
                  <a:lnTo>
                    <a:pt x="1497" y="2275"/>
                  </a:lnTo>
                  <a:lnTo>
                    <a:pt x="1500" y="2252"/>
                  </a:lnTo>
                  <a:lnTo>
                    <a:pt x="1505" y="2226"/>
                  </a:lnTo>
                  <a:lnTo>
                    <a:pt x="1509" y="2201"/>
                  </a:lnTo>
                  <a:lnTo>
                    <a:pt x="1514" y="2175"/>
                  </a:lnTo>
                  <a:lnTo>
                    <a:pt x="1521" y="2148"/>
                  </a:lnTo>
                  <a:lnTo>
                    <a:pt x="1528" y="2121"/>
                  </a:lnTo>
                  <a:lnTo>
                    <a:pt x="1536" y="2094"/>
                  </a:lnTo>
                  <a:lnTo>
                    <a:pt x="1543" y="2067"/>
                  </a:lnTo>
                  <a:lnTo>
                    <a:pt x="1553" y="2040"/>
                  </a:lnTo>
                  <a:lnTo>
                    <a:pt x="1562" y="2013"/>
                  </a:lnTo>
                  <a:lnTo>
                    <a:pt x="1572" y="1987"/>
                  </a:lnTo>
                  <a:lnTo>
                    <a:pt x="1582" y="1961"/>
                  </a:lnTo>
                  <a:lnTo>
                    <a:pt x="1594" y="1936"/>
                  </a:lnTo>
                  <a:lnTo>
                    <a:pt x="1607" y="1912"/>
                  </a:lnTo>
                  <a:lnTo>
                    <a:pt x="1620" y="1889"/>
                  </a:lnTo>
                  <a:lnTo>
                    <a:pt x="1633" y="1868"/>
                  </a:lnTo>
                  <a:lnTo>
                    <a:pt x="1647" y="1848"/>
                  </a:lnTo>
                  <a:lnTo>
                    <a:pt x="1662" y="1828"/>
                  </a:lnTo>
                  <a:lnTo>
                    <a:pt x="1677" y="1811"/>
                  </a:lnTo>
                  <a:lnTo>
                    <a:pt x="1693" y="1797"/>
                  </a:lnTo>
                  <a:lnTo>
                    <a:pt x="1710" y="1783"/>
                  </a:lnTo>
                  <a:lnTo>
                    <a:pt x="1727" y="1772"/>
                  </a:lnTo>
                  <a:lnTo>
                    <a:pt x="1745" y="1764"/>
                  </a:lnTo>
                  <a:lnTo>
                    <a:pt x="1764" y="1757"/>
                  </a:lnTo>
                  <a:lnTo>
                    <a:pt x="1783" y="1754"/>
                  </a:lnTo>
                  <a:lnTo>
                    <a:pt x="1802" y="1753"/>
                  </a:lnTo>
                  <a:lnTo>
                    <a:pt x="1823" y="1755"/>
                  </a:lnTo>
                  <a:lnTo>
                    <a:pt x="1844" y="1760"/>
                  </a:lnTo>
                  <a:lnTo>
                    <a:pt x="1844" y="1774"/>
                  </a:lnTo>
                  <a:lnTo>
                    <a:pt x="1843" y="1788"/>
                  </a:lnTo>
                  <a:lnTo>
                    <a:pt x="1841" y="1804"/>
                  </a:lnTo>
                  <a:lnTo>
                    <a:pt x="1839" y="1821"/>
                  </a:lnTo>
                  <a:lnTo>
                    <a:pt x="1831" y="1857"/>
                  </a:lnTo>
                  <a:lnTo>
                    <a:pt x="1822" y="1898"/>
                  </a:lnTo>
                  <a:lnTo>
                    <a:pt x="1810" y="1940"/>
                  </a:lnTo>
                  <a:lnTo>
                    <a:pt x="1795" y="1984"/>
                  </a:lnTo>
                  <a:lnTo>
                    <a:pt x="1785" y="2006"/>
                  </a:lnTo>
                  <a:lnTo>
                    <a:pt x="1777" y="2028"/>
                  </a:lnTo>
                  <a:lnTo>
                    <a:pt x="1766" y="2052"/>
                  </a:lnTo>
                  <a:lnTo>
                    <a:pt x="1756" y="2074"/>
                  </a:lnTo>
                  <a:lnTo>
                    <a:pt x="1745" y="2096"/>
                  </a:lnTo>
                  <a:lnTo>
                    <a:pt x="1732" y="2119"/>
                  </a:lnTo>
                  <a:lnTo>
                    <a:pt x="1719" y="2141"/>
                  </a:lnTo>
                  <a:lnTo>
                    <a:pt x="1707" y="2162"/>
                  </a:lnTo>
                  <a:lnTo>
                    <a:pt x="1693" y="2184"/>
                  </a:lnTo>
                  <a:lnTo>
                    <a:pt x="1678" y="2204"/>
                  </a:lnTo>
                  <a:lnTo>
                    <a:pt x="1662" y="2224"/>
                  </a:lnTo>
                  <a:lnTo>
                    <a:pt x="1646" y="2243"/>
                  </a:lnTo>
                  <a:lnTo>
                    <a:pt x="1629" y="2261"/>
                  </a:lnTo>
                  <a:lnTo>
                    <a:pt x="1611" y="2278"/>
                  </a:lnTo>
                  <a:lnTo>
                    <a:pt x="1593" y="2294"/>
                  </a:lnTo>
                  <a:lnTo>
                    <a:pt x="1574" y="2309"/>
                  </a:lnTo>
                  <a:lnTo>
                    <a:pt x="1555" y="2323"/>
                  </a:lnTo>
                  <a:lnTo>
                    <a:pt x="1534" y="2336"/>
                  </a:lnTo>
                  <a:lnTo>
                    <a:pt x="1513" y="2347"/>
                  </a:lnTo>
                  <a:lnTo>
                    <a:pt x="1492" y="2357"/>
                  </a:lnTo>
                  <a:close/>
                  <a:moveTo>
                    <a:pt x="1650" y="2334"/>
                  </a:moveTo>
                  <a:lnTo>
                    <a:pt x="1681" y="2294"/>
                  </a:lnTo>
                  <a:lnTo>
                    <a:pt x="1713" y="2256"/>
                  </a:lnTo>
                  <a:lnTo>
                    <a:pt x="1744" y="2219"/>
                  </a:lnTo>
                  <a:lnTo>
                    <a:pt x="1777" y="2182"/>
                  </a:lnTo>
                  <a:lnTo>
                    <a:pt x="1793" y="2165"/>
                  </a:lnTo>
                  <a:lnTo>
                    <a:pt x="1810" y="2148"/>
                  </a:lnTo>
                  <a:lnTo>
                    <a:pt x="1828" y="2133"/>
                  </a:lnTo>
                  <a:lnTo>
                    <a:pt x="1846" y="2117"/>
                  </a:lnTo>
                  <a:lnTo>
                    <a:pt x="1864" y="2101"/>
                  </a:lnTo>
                  <a:lnTo>
                    <a:pt x="1884" y="2086"/>
                  </a:lnTo>
                  <a:lnTo>
                    <a:pt x="1904" y="2071"/>
                  </a:lnTo>
                  <a:lnTo>
                    <a:pt x="1926" y="2056"/>
                  </a:lnTo>
                  <a:lnTo>
                    <a:pt x="1947" y="2041"/>
                  </a:lnTo>
                  <a:lnTo>
                    <a:pt x="1970" y="2027"/>
                  </a:lnTo>
                  <a:lnTo>
                    <a:pt x="1995" y="2014"/>
                  </a:lnTo>
                  <a:lnTo>
                    <a:pt x="2019" y="2001"/>
                  </a:lnTo>
                  <a:lnTo>
                    <a:pt x="2046" y="1988"/>
                  </a:lnTo>
                  <a:lnTo>
                    <a:pt x="2075" y="1975"/>
                  </a:lnTo>
                  <a:lnTo>
                    <a:pt x="2103" y="1963"/>
                  </a:lnTo>
                  <a:lnTo>
                    <a:pt x="2134" y="1952"/>
                  </a:lnTo>
                  <a:lnTo>
                    <a:pt x="2167" y="1940"/>
                  </a:lnTo>
                  <a:lnTo>
                    <a:pt x="2201" y="1928"/>
                  </a:lnTo>
                  <a:lnTo>
                    <a:pt x="2236" y="1918"/>
                  </a:lnTo>
                  <a:lnTo>
                    <a:pt x="2273" y="1907"/>
                  </a:lnTo>
                  <a:lnTo>
                    <a:pt x="2313" y="1896"/>
                  </a:lnTo>
                  <a:lnTo>
                    <a:pt x="2354" y="1887"/>
                  </a:lnTo>
                  <a:lnTo>
                    <a:pt x="2398" y="1877"/>
                  </a:lnTo>
                  <a:lnTo>
                    <a:pt x="2442" y="1868"/>
                  </a:lnTo>
                  <a:lnTo>
                    <a:pt x="2393" y="1914"/>
                  </a:lnTo>
                  <a:lnTo>
                    <a:pt x="2348" y="1958"/>
                  </a:lnTo>
                  <a:lnTo>
                    <a:pt x="2305" y="2002"/>
                  </a:lnTo>
                  <a:lnTo>
                    <a:pt x="2263" y="2043"/>
                  </a:lnTo>
                  <a:lnTo>
                    <a:pt x="2222" y="2084"/>
                  </a:lnTo>
                  <a:lnTo>
                    <a:pt x="2183" y="2122"/>
                  </a:lnTo>
                  <a:lnTo>
                    <a:pt x="2163" y="2140"/>
                  </a:lnTo>
                  <a:lnTo>
                    <a:pt x="2142" y="2158"/>
                  </a:lnTo>
                  <a:lnTo>
                    <a:pt x="2121" y="2175"/>
                  </a:lnTo>
                  <a:lnTo>
                    <a:pt x="2100" y="2191"/>
                  </a:lnTo>
                  <a:lnTo>
                    <a:pt x="2079" y="2207"/>
                  </a:lnTo>
                  <a:lnTo>
                    <a:pt x="2058" y="2222"/>
                  </a:lnTo>
                  <a:lnTo>
                    <a:pt x="2035" y="2236"/>
                  </a:lnTo>
                  <a:lnTo>
                    <a:pt x="2012" y="2248"/>
                  </a:lnTo>
                  <a:lnTo>
                    <a:pt x="1987" y="2261"/>
                  </a:lnTo>
                  <a:lnTo>
                    <a:pt x="1963" y="2273"/>
                  </a:lnTo>
                  <a:lnTo>
                    <a:pt x="1937" y="2283"/>
                  </a:lnTo>
                  <a:lnTo>
                    <a:pt x="1911" y="2293"/>
                  </a:lnTo>
                  <a:lnTo>
                    <a:pt x="1883" y="2303"/>
                  </a:lnTo>
                  <a:lnTo>
                    <a:pt x="1854" y="2310"/>
                  </a:lnTo>
                  <a:lnTo>
                    <a:pt x="1824" y="2316"/>
                  </a:lnTo>
                  <a:lnTo>
                    <a:pt x="1792" y="2323"/>
                  </a:lnTo>
                  <a:lnTo>
                    <a:pt x="1759" y="2327"/>
                  </a:lnTo>
                  <a:lnTo>
                    <a:pt x="1724" y="2331"/>
                  </a:lnTo>
                  <a:lnTo>
                    <a:pt x="1688" y="2333"/>
                  </a:lnTo>
                  <a:lnTo>
                    <a:pt x="1650" y="2334"/>
                  </a:lnTo>
                  <a:close/>
                  <a:moveTo>
                    <a:pt x="9873" y="2163"/>
                  </a:moveTo>
                  <a:lnTo>
                    <a:pt x="9814" y="2122"/>
                  </a:lnTo>
                  <a:lnTo>
                    <a:pt x="9760" y="2080"/>
                  </a:lnTo>
                  <a:lnTo>
                    <a:pt x="9734" y="2061"/>
                  </a:lnTo>
                  <a:lnTo>
                    <a:pt x="9711" y="2041"/>
                  </a:lnTo>
                  <a:lnTo>
                    <a:pt x="9688" y="2021"/>
                  </a:lnTo>
                  <a:lnTo>
                    <a:pt x="9666" y="2001"/>
                  </a:lnTo>
                  <a:lnTo>
                    <a:pt x="9646" y="1982"/>
                  </a:lnTo>
                  <a:lnTo>
                    <a:pt x="9626" y="1961"/>
                  </a:lnTo>
                  <a:lnTo>
                    <a:pt x="9608" y="1942"/>
                  </a:lnTo>
                  <a:lnTo>
                    <a:pt x="9591" y="1922"/>
                  </a:lnTo>
                  <a:lnTo>
                    <a:pt x="9575" y="1902"/>
                  </a:lnTo>
                  <a:lnTo>
                    <a:pt x="9559" y="1882"/>
                  </a:lnTo>
                  <a:lnTo>
                    <a:pt x="9545" y="1861"/>
                  </a:lnTo>
                  <a:lnTo>
                    <a:pt x="9531" y="1840"/>
                  </a:lnTo>
                  <a:lnTo>
                    <a:pt x="9520" y="1820"/>
                  </a:lnTo>
                  <a:lnTo>
                    <a:pt x="9508" y="1798"/>
                  </a:lnTo>
                  <a:lnTo>
                    <a:pt x="9497" y="1776"/>
                  </a:lnTo>
                  <a:lnTo>
                    <a:pt x="9488" y="1754"/>
                  </a:lnTo>
                  <a:lnTo>
                    <a:pt x="9479" y="1732"/>
                  </a:lnTo>
                  <a:lnTo>
                    <a:pt x="9472" y="1708"/>
                  </a:lnTo>
                  <a:lnTo>
                    <a:pt x="9464" y="1685"/>
                  </a:lnTo>
                  <a:lnTo>
                    <a:pt x="9458" y="1660"/>
                  </a:lnTo>
                  <a:lnTo>
                    <a:pt x="9453" y="1636"/>
                  </a:lnTo>
                  <a:lnTo>
                    <a:pt x="9448" y="1611"/>
                  </a:lnTo>
                  <a:lnTo>
                    <a:pt x="9445" y="1585"/>
                  </a:lnTo>
                  <a:lnTo>
                    <a:pt x="9442" y="1557"/>
                  </a:lnTo>
                  <a:lnTo>
                    <a:pt x="9439" y="1530"/>
                  </a:lnTo>
                  <a:lnTo>
                    <a:pt x="9438" y="1501"/>
                  </a:lnTo>
                  <a:lnTo>
                    <a:pt x="9437" y="1472"/>
                  </a:lnTo>
                  <a:lnTo>
                    <a:pt x="9437" y="1441"/>
                  </a:lnTo>
                  <a:lnTo>
                    <a:pt x="9452" y="1430"/>
                  </a:lnTo>
                  <a:lnTo>
                    <a:pt x="9468" y="1422"/>
                  </a:lnTo>
                  <a:lnTo>
                    <a:pt x="9485" y="1419"/>
                  </a:lnTo>
                  <a:lnTo>
                    <a:pt x="9502" y="1420"/>
                  </a:lnTo>
                  <a:lnTo>
                    <a:pt x="9519" y="1426"/>
                  </a:lnTo>
                  <a:lnTo>
                    <a:pt x="9537" y="1434"/>
                  </a:lnTo>
                  <a:lnTo>
                    <a:pt x="9555" y="1447"/>
                  </a:lnTo>
                  <a:lnTo>
                    <a:pt x="9574" y="1463"/>
                  </a:lnTo>
                  <a:lnTo>
                    <a:pt x="9592" y="1481"/>
                  </a:lnTo>
                  <a:lnTo>
                    <a:pt x="9611" y="1503"/>
                  </a:lnTo>
                  <a:lnTo>
                    <a:pt x="9630" y="1527"/>
                  </a:lnTo>
                  <a:lnTo>
                    <a:pt x="9649" y="1553"/>
                  </a:lnTo>
                  <a:lnTo>
                    <a:pt x="9667" y="1581"/>
                  </a:lnTo>
                  <a:lnTo>
                    <a:pt x="9687" y="1611"/>
                  </a:lnTo>
                  <a:lnTo>
                    <a:pt x="9705" y="1642"/>
                  </a:lnTo>
                  <a:lnTo>
                    <a:pt x="9723" y="1674"/>
                  </a:lnTo>
                  <a:lnTo>
                    <a:pt x="9741" y="1708"/>
                  </a:lnTo>
                  <a:lnTo>
                    <a:pt x="9758" y="1742"/>
                  </a:lnTo>
                  <a:lnTo>
                    <a:pt x="9775" y="1777"/>
                  </a:lnTo>
                  <a:lnTo>
                    <a:pt x="9791" y="1811"/>
                  </a:lnTo>
                  <a:lnTo>
                    <a:pt x="9820" y="1881"/>
                  </a:lnTo>
                  <a:lnTo>
                    <a:pt x="9848" y="1946"/>
                  </a:lnTo>
                  <a:lnTo>
                    <a:pt x="9871" y="2009"/>
                  </a:lnTo>
                  <a:lnTo>
                    <a:pt x="9891" y="2064"/>
                  </a:lnTo>
                  <a:lnTo>
                    <a:pt x="9899" y="2089"/>
                  </a:lnTo>
                  <a:lnTo>
                    <a:pt x="9906" y="2111"/>
                  </a:lnTo>
                  <a:lnTo>
                    <a:pt x="9911" y="2130"/>
                  </a:lnTo>
                  <a:lnTo>
                    <a:pt x="9914" y="2146"/>
                  </a:lnTo>
                  <a:lnTo>
                    <a:pt x="9909" y="2147"/>
                  </a:lnTo>
                  <a:lnTo>
                    <a:pt x="9902" y="2148"/>
                  </a:lnTo>
                  <a:lnTo>
                    <a:pt x="9896" y="2150"/>
                  </a:lnTo>
                  <a:lnTo>
                    <a:pt x="9891" y="2152"/>
                  </a:lnTo>
                  <a:lnTo>
                    <a:pt x="9885" y="2155"/>
                  </a:lnTo>
                  <a:lnTo>
                    <a:pt x="9880" y="2157"/>
                  </a:lnTo>
                  <a:lnTo>
                    <a:pt x="9876" y="2160"/>
                  </a:lnTo>
                  <a:lnTo>
                    <a:pt x="9873" y="2163"/>
                  </a:lnTo>
                  <a:close/>
                  <a:moveTo>
                    <a:pt x="1928" y="1937"/>
                  </a:moveTo>
                  <a:lnTo>
                    <a:pt x="1928" y="1909"/>
                  </a:lnTo>
                  <a:lnTo>
                    <a:pt x="1930" y="1881"/>
                  </a:lnTo>
                  <a:lnTo>
                    <a:pt x="1932" y="1853"/>
                  </a:lnTo>
                  <a:lnTo>
                    <a:pt x="1936" y="1825"/>
                  </a:lnTo>
                  <a:lnTo>
                    <a:pt x="1941" y="1798"/>
                  </a:lnTo>
                  <a:lnTo>
                    <a:pt x="1947" y="1771"/>
                  </a:lnTo>
                  <a:lnTo>
                    <a:pt x="1953" y="1744"/>
                  </a:lnTo>
                  <a:lnTo>
                    <a:pt x="1961" y="1718"/>
                  </a:lnTo>
                  <a:lnTo>
                    <a:pt x="1969" y="1692"/>
                  </a:lnTo>
                  <a:lnTo>
                    <a:pt x="1979" y="1667"/>
                  </a:lnTo>
                  <a:lnTo>
                    <a:pt x="1989" y="1642"/>
                  </a:lnTo>
                  <a:lnTo>
                    <a:pt x="2001" y="1618"/>
                  </a:lnTo>
                  <a:lnTo>
                    <a:pt x="2014" y="1594"/>
                  </a:lnTo>
                  <a:lnTo>
                    <a:pt x="2027" y="1570"/>
                  </a:lnTo>
                  <a:lnTo>
                    <a:pt x="2041" y="1548"/>
                  </a:lnTo>
                  <a:lnTo>
                    <a:pt x="2055" y="1525"/>
                  </a:lnTo>
                  <a:lnTo>
                    <a:pt x="2071" y="1504"/>
                  </a:lnTo>
                  <a:lnTo>
                    <a:pt x="2088" y="1484"/>
                  </a:lnTo>
                  <a:lnTo>
                    <a:pt x="2105" y="1464"/>
                  </a:lnTo>
                  <a:lnTo>
                    <a:pt x="2123" y="1446"/>
                  </a:lnTo>
                  <a:lnTo>
                    <a:pt x="2143" y="1427"/>
                  </a:lnTo>
                  <a:lnTo>
                    <a:pt x="2162" y="1410"/>
                  </a:lnTo>
                  <a:lnTo>
                    <a:pt x="2183" y="1394"/>
                  </a:lnTo>
                  <a:lnTo>
                    <a:pt x="2204" y="1378"/>
                  </a:lnTo>
                  <a:lnTo>
                    <a:pt x="2226" y="1363"/>
                  </a:lnTo>
                  <a:lnTo>
                    <a:pt x="2248" y="1350"/>
                  </a:lnTo>
                  <a:lnTo>
                    <a:pt x="2271" y="1337"/>
                  </a:lnTo>
                  <a:lnTo>
                    <a:pt x="2296" y="1326"/>
                  </a:lnTo>
                  <a:lnTo>
                    <a:pt x="2320" y="1315"/>
                  </a:lnTo>
                  <a:lnTo>
                    <a:pt x="2346" y="1306"/>
                  </a:lnTo>
                  <a:lnTo>
                    <a:pt x="2371" y="1298"/>
                  </a:lnTo>
                  <a:lnTo>
                    <a:pt x="2398" y="1291"/>
                  </a:lnTo>
                  <a:lnTo>
                    <a:pt x="2386" y="1340"/>
                  </a:lnTo>
                  <a:lnTo>
                    <a:pt x="2371" y="1390"/>
                  </a:lnTo>
                  <a:lnTo>
                    <a:pt x="2355" y="1440"/>
                  </a:lnTo>
                  <a:lnTo>
                    <a:pt x="2337" y="1489"/>
                  </a:lnTo>
                  <a:lnTo>
                    <a:pt x="2328" y="1515"/>
                  </a:lnTo>
                  <a:lnTo>
                    <a:pt x="2317" y="1539"/>
                  </a:lnTo>
                  <a:lnTo>
                    <a:pt x="2305" y="1564"/>
                  </a:lnTo>
                  <a:lnTo>
                    <a:pt x="2294" y="1587"/>
                  </a:lnTo>
                  <a:lnTo>
                    <a:pt x="2282" y="1612"/>
                  </a:lnTo>
                  <a:lnTo>
                    <a:pt x="2269" y="1635"/>
                  </a:lnTo>
                  <a:lnTo>
                    <a:pt x="2255" y="1657"/>
                  </a:lnTo>
                  <a:lnTo>
                    <a:pt x="2241" y="1680"/>
                  </a:lnTo>
                  <a:lnTo>
                    <a:pt x="2227" y="1702"/>
                  </a:lnTo>
                  <a:lnTo>
                    <a:pt x="2212" y="1723"/>
                  </a:lnTo>
                  <a:lnTo>
                    <a:pt x="2196" y="1744"/>
                  </a:lnTo>
                  <a:lnTo>
                    <a:pt x="2179" y="1765"/>
                  </a:lnTo>
                  <a:lnTo>
                    <a:pt x="2162" y="1784"/>
                  </a:lnTo>
                  <a:lnTo>
                    <a:pt x="2144" y="1802"/>
                  </a:lnTo>
                  <a:lnTo>
                    <a:pt x="2126" y="1820"/>
                  </a:lnTo>
                  <a:lnTo>
                    <a:pt x="2106" y="1837"/>
                  </a:lnTo>
                  <a:lnTo>
                    <a:pt x="2086" y="1853"/>
                  </a:lnTo>
                  <a:lnTo>
                    <a:pt x="2066" y="1869"/>
                  </a:lnTo>
                  <a:lnTo>
                    <a:pt x="2045" y="1883"/>
                  </a:lnTo>
                  <a:lnTo>
                    <a:pt x="2022" y="1895"/>
                  </a:lnTo>
                  <a:lnTo>
                    <a:pt x="2000" y="1908"/>
                  </a:lnTo>
                  <a:lnTo>
                    <a:pt x="1977" y="1919"/>
                  </a:lnTo>
                  <a:lnTo>
                    <a:pt x="1952" y="1928"/>
                  </a:lnTo>
                  <a:lnTo>
                    <a:pt x="1928" y="1937"/>
                  </a:lnTo>
                  <a:close/>
                </a:path>
              </a:pathLst>
            </a:custGeom>
            <a:solidFill>
              <a:srgbClr val="1E3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5" name="Freeform 111"/>
            <p:cNvSpPr>
              <a:spLocks noEditPoints="1"/>
            </p:cNvSpPr>
            <p:nvPr/>
          </p:nvSpPr>
          <p:spPr bwMode="auto">
            <a:xfrm>
              <a:off x="17427" y="25372"/>
              <a:ext cx="346" cy="57"/>
            </a:xfrm>
            <a:custGeom>
              <a:avLst/>
              <a:gdLst>
                <a:gd name="T0" fmla="*/ 1 w 5197"/>
                <a:gd name="T1" fmla="*/ 4 h 854"/>
                <a:gd name="T2" fmla="*/ 6 w 5197"/>
                <a:gd name="T3" fmla="*/ 2 h 854"/>
                <a:gd name="T4" fmla="*/ 5 w 5197"/>
                <a:gd name="T5" fmla="*/ 3 h 854"/>
                <a:gd name="T6" fmla="*/ 5 w 5197"/>
                <a:gd name="T7" fmla="*/ 3 h 854"/>
                <a:gd name="T8" fmla="*/ 4 w 5197"/>
                <a:gd name="T9" fmla="*/ 3 h 854"/>
                <a:gd name="T10" fmla="*/ 4 w 5197"/>
                <a:gd name="T11" fmla="*/ 0 h 854"/>
                <a:gd name="T12" fmla="*/ 4 w 5197"/>
                <a:gd name="T13" fmla="*/ 3 h 854"/>
                <a:gd name="T14" fmla="*/ 4 w 5197"/>
                <a:gd name="T15" fmla="*/ 3 h 854"/>
                <a:gd name="T16" fmla="*/ 4 w 5197"/>
                <a:gd name="T17" fmla="*/ 4 h 854"/>
                <a:gd name="T18" fmla="*/ 5 w 5197"/>
                <a:gd name="T19" fmla="*/ 4 h 854"/>
                <a:gd name="T20" fmla="*/ 5 w 5197"/>
                <a:gd name="T21" fmla="*/ 4 h 854"/>
                <a:gd name="T22" fmla="*/ 6 w 5197"/>
                <a:gd name="T23" fmla="*/ 3 h 854"/>
                <a:gd name="T24" fmla="*/ 6 w 5197"/>
                <a:gd name="T25" fmla="*/ 3 h 854"/>
                <a:gd name="T26" fmla="*/ 6 w 5197"/>
                <a:gd name="T27" fmla="*/ 3 h 854"/>
                <a:gd name="T28" fmla="*/ 7 w 5197"/>
                <a:gd name="T29" fmla="*/ 0 h 854"/>
                <a:gd name="T30" fmla="*/ 13 w 5197"/>
                <a:gd name="T31" fmla="*/ 3 h 854"/>
                <a:gd name="T32" fmla="*/ 13 w 5197"/>
                <a:gd name="T33" fmla="*/ 2 h 854"/>
                <a:gd name="T34" fmla="*/ 13 w 5197"/>
                <a:gd name="T35" fmla="*/ 1 h 854"/>
                <a:gd name="T36" fmla="*/ 13 w 5197"/>
                <a:gd name="T37" fmla="*/ 0 h 854"/>
                <a:gd name="T38" fmla="*/ 12 w 5197"/>
                <a:gd name="T39" fmla="*/ 0 h 854"/>
                <a:gd name="T40" fmla="*/ 12 w 5197"/>
                <a:gd name="T41" fmla="*/ 0 h 854"/>
                <a:gd name="T42" fmla="*/ 11 w 5197"/>
                <a:gd name="T43" fmla="*/ 0 h 854"/>
                <a:gd name="T44" fmla="*/ 11 w 5197"/>
                <a:gd name="T45" fmla="*/ 0 h 854"/>
                <a:gd name="T46" fmla="*/ 10 w 5197"/>
                <a:gd name="T47" fmla="*/ 1 h 854"/>
                <a:gd name="T48" fmla="*/ 10 w 5197"/>
                <a:gd name="T49" fmla="*/ 2 h 854"/>
                <a:gd name="T50" fmla="*/ 10 w 5197"/>
                <a:gd name="T51" fmla="*/ 3 h 854"/>
                <a:gd name="T52" fmla="*/ 11 w 5197"/>
                <a:gd name="T53" fmla="*/ 3 h 854"/>
                <a:gd name="T54" fmla="*/ 11 w 5197"/>
                <a:gd name="T55" fmla="*/ 4 h 854"/>
                <a:gd name="T56" fmla="*/ 12 w 5197"/>
                <a:gd name="T57" fmla="*/ 4 h 854"/>
                <a:gd name="T58" fmla="*/ 12 w 5197"/>
                <a:gd name="T59" fmla="*/ 2 h 854"/>
                <a:gd name="T60" fmla="*/ 12 w 5197"/>
                <a:gd name="T61" fmla="*/ 3 h 854"/>
                <a:gd name="T62" fmla="*/ 12 w 5197"/>
                <a:gd name="T63" fmla="*/ 3 h 854"/>
                <a:gd name="T64" fmla="*/ 11 w 5197"/>
                <a:gd name="T65" fmla="*/ 3 h 854"/>
                <a:gd name="T66" fmla="*/ 11 w 5197"/>
                <a:gd name="T67" fmla="*/ 3 h 854"/>
                <a:gd name="T68" fmla="*/ 11 w 5197"/>
                <a:gd name="T69" fmla="*/ 2 h 854"/>
                <a:gd name="T70" fmla="*/ 11 w 5197"/>
                <a:gd name="T71" fmla="*/ 1 h 854"/>
                <a:gd name="T72" fmla="*/ 11 w 5197"/>
                <a:gd name="T73" fmla="*/ 1 h 854"/>
                <a:gd name="T74" fmla="*/ 12 w 5197"/>
                <a:gd name="T75" fmla="*/ 0 h 854"/>
                <a:gd name="T76" fmla="*/ 12 w 5197"/>
                <a:gd name="T77" fmla="*/ 1 h 854"/>
                <a:gd name="T78" fmla="*/ 12 w 5197"/>
                <a:gd name="T79" fmla="*/ 1 h 854"/>
                <a:gd name="T80" fmla="*/ 16 w 5197"/>
                <a:gd name="T81" fmla="*/ 0 h 854"/>
                <a:gd name="T82" fmla="*/ 15 w 5197"/>
                <a:gd name="T83" fmla="*/ 3 h 854"/>
                <a:gd name="T84" fmla="*/ 15 w 5197"/>
                <a:gd name="T85" fmla="*/ 3 h 854"/>
                <a:gd name="T86" fmla="*/ 14 w 5197"/>
                <a:gd name="T87" fmla="*/ 3 h 854"/>
                <a:gd name="T88" fmla="*/ 14 w 5197"/>
                <a:gd name="T89" fmla="*/ 2 h 854"/>
                <a:gd name="T90" fmla="*/ 14 w 5197"/>
                <a:gd name="T91" fmla="*/ 3 h 854"/>
                <a:gd name="T92" fmla="*/ 14 w 5197"/>
                <a:gd name="T93" fmla="*/ 3 h 854"/>
                <a:gd name="T94" fmla="*/ 14 w 5197"/>
                <a:gd name="T95" fmla="*/ 3 h 854"/>
                <a:gd name="T96" fmla="*/ 14 w 5197"/>
                <a:gd name="T97" fmla="*/ 4 h 854"/>
                <a:gd name="T98" fmla="*/ 15 w 5197"/>
                <a:gd name="T99" fmla="*/ 4 h 854"/>
                <a:gd name="T100" fmla="*/ 15 w 5197"/>
                <a:gd name="T101" fmla="*/ 3 h 854"/>
                <a:gd name="T102" fmla="*/ 16 w 5197"/>
                <a:gd name="T103" fmla="*/ 3 h 854"/>
                <a:gd name="T104" fmla="*/ 16 w 5197"/>
                <a:gd name="T105" fmla="*/ 3 h 854"/>
                <a:gd name="T106" fmla="*/ 16 w 5197"/>
                <a:gd name="T107" fmla="*/ 4 h 854"/>
                <a:gd name="T108" fmla="*/ 18 w 5197"/>
                <a:gd name="T109" fmla="*/ 1 h 854"/>
                <a:gd name="T110" fmla="*/ 20 w 5197"/>
                <a:gd name="T111" fmla="*/ 4 h 85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197" h="854">
                  <a:moveTo>
                    <a:pt x="610" y="818"/>
                  </a:moveTo>
                  <a:lnTo>
                    <a:pt x="610" y="7"/>
                  </a:lnTo>
                  <a:lnTo>
                    <a:pt x="487" y="7"/>
                  </a:lnTo>
                  <a:lnTo>
                    <a:pt x="487" y="576"/>
                  </a:lnTo>
                  <a:lnTo>
                    <a:pt x="113" y="7"/>
                  </a:lnTo>
                  <a:lnTo>
                    <a:pt x="0" y="7"/>
                  </a:lnTo>
                  <a:lnTo>
                    <a:pt x="0" y="818"/>
                  </a:lnTo>
                  <a:lnTo>
                    <a:pt x="124" y="818"/>
                  </a:lnTo>
                  <a:lnTo>
                    <a:pt x="124" y="247"/>
                  </a:lnTo>
                  <a:lnTo>
                    <a:pt x="498" y="818"/>
                  </a:lnTo>
                  <a:lnTo>
                    <a:pt x="610" y="818"/>
                  </a:lnTo>
                  <a:close/>
                  <a:moveTo>
                    <a:pt x="1365" y="544"/>
                  </a:moveTo>
                  <a:lnTo>
                    <a:pt x="1365" y="7"/>
                  </a:lnTo>
                  <a:lnTo>
                    <a:pt x="1242" y="7"/>
                  </a:lnTo>
                  <a:lnTo>
                    <a:pt x="1242" y="538"/>
                  </a:lnTo>
                  <a:lnTo>
                    <a:pt x="1241" y="558"/>
                  </a:lnTo>
                  <a:lnTo>
                    <a:pt x="1239" y="577"/>
                  </a:lnTo>
                  <a:lnTo>
                    <a:pt x="1236" y="594"/>
                  </a:lnTo>
                  <a:lnTo>
                    <a:pt x="1230" y="611"/>
                  </a:lnTo>
                  <a:lnTo>
                    <a:pt x="1224" y="627"/>
                  </a:lnTo>
                  <a:lnTo>
                    <a:pt x="1215" y="641"/>
                  </a:lnTo>
                  <a:lnTo>
                    <a:pt x="1207" y="655"/>
                  </a:lnTo>
                  <a:lnTo>
                    <a:pt x="1196" y="667"/>
                  </a:lnTo>
                  <a:lnTo>
                    <a:pt x="1185" y="677"/>
                  </a:lnTo>
                  <a:lnTo>
                    <a:pt x="1172" y="687"/>
                  </a:lnTo>
                  <a:lnTo>
                    <a:pt x="1158" y="695"/>
                  </a:lnTo>
                  <a:lnTo>
                    <a:pt x="1143" y="702"/>
                  </a:lnTo>
                  <a:lnTo>
                    <a:pt x="1127" y="707"/>
                  </a:lnTo>
                  <a:lnTo>
                    <a:pt x="1110" y="710"/>
                  </a:lnTo>
                  <a:lnTo>
                    <a:pt x="1092" y="714"/>
                  </a:lnTo>
                  <a:lnTo>
                    <a:pt x="1074" y="714"/>
                  </a:lnTo>
                  <a:lnTo>
                    <a:pt x="1055" y="714"/>
                  </a:lnTo>
                  <a:lnTo>
                    <a:pt x="1038" y="710"/>
                  </a:lnTo>
                  <a:lnTo>
                    <a:pt x="1021" y="707"/>
                  </a:lnTo>
                  <a:lnTo>
                    <a:pt x="1005" y="702"/>
                  </a:lnTo>
                  <a:lnTo>
                    <a:pt x="990" y="695"/>
                  </a:lnTo>
                  <a:lnTo>
                    <a:pt x="976" y="687"/>
                  </a:lnTo>
                  <a:lnTo>
                    <a:pt x="963" y="677"/>
                  </a:lnTo>
                  <a:lnTo>
                    <a:pt x="952" y="667"/>
                  </a:lnTo>
                  <a:lnTo>
                    <a:pt x="942" y="655"/>
                  </a:lnTo>
                  <a:lnTo>
                    <a:pt x="933" y="641"/>
                  </a:lnTo>
                  <a:lnTo>
                    <a:pt x="925" y="627"/>
                  </a:lnTo>
                  <a:lnTo>
                    <a:pt x="919" y="611"/>
                  </a:lnTo>
                  <a:lnTo>
                    <a:pt x="913" y="594"/>
                  </a:lnTo>
                  <a:lnTo>
                    <a:pt x="909" y="577"/>
                  </a:lnTo>
                  <a:lnTo>
                    <a:pt x="907" y="558"/>
                  </a:lnTo>
                  <a:lnTo>
                    <a:pt x="906" y="538"/>
                  </a:lnTo>
                  <a:lnTo>
                    <a:pt x="906" y="7"/>
                  </a:lnTo>
                  <a:lnTo>
                    <a:pt x="784" y="7"/>
                  </a:lnTo>
                  <a:lnTo>
                    <a:pt x="784" y="544"/>
                  </a:lnTo>
                  <a:lnTo>
                    <a:pt x="784" y="559"/>
                  </a:lnTo>
                  <a:lnTo>
                    <a:pt x="785" y="575"/>
                  </a:lnTo>
                  <a:lnTo>
                    <a:pt x="787" y="590"/>
                  </a:lnTo>
                  <a:lnTo>
                    <a:pt x="789" y="604"/>
                  </a:lnTo>
                  <a:lnTo>
                    <a:pt x="792" y="619"/>
                  </a:lnTo>
                  <a:lnTo>
                    <a:pt x="797" y="632"/>
                  </a:lnTo>
                  <a:lnTo>
                    <a:pt x="801" y="645"/>
                  </a:lnTo>
                  <a:lnTo>
                    <a:pt x="806" y="658"/>
                  </a:lnTo>
                  <a:lnTo>
                    <a:pt x="811" y="671"/>
                  </a:lnTo>
                  <a:lnTo>
                    <a:pt x="818" y="684"/>
                  </a:lnTo>
                  <a:lnTo>
                    <a:pt x="824" y="695"/>
                  </a:lnTo>
                  <a:lnTo>
                    <a:pt x="832" y="706"/>
                  </a:lnTo>
                  <a:lnTo>
                    <a:pt x="840" y="718"/>
                  </a:lnTo>
                  <a:lnTo>
                    <a:pt x="849" y="727"/>
                  </a:lnTo>
                  <a:lnTo>
                    <a:pt x="857" y="738"/>
                  </a:lnTo>
                  <a:lnTo>
                    <a:pt x="867" y="748"/>
                  </a:lnTo>
                  <a:lnTo>
                    <a:pt x="876" y="756"/>
                  </a:lnTo>
                  <a:lnTo>
                    <a:pt x="887" y="765"/>
                  </a:lnTo>
                  <a:lnTo>
                    <a:pt x="898" y="772"/>
                  </a:lnTo>
                  <a:lnTo>
                    <a:pt x="909" y="779"/>
                  </a:lnTo>
                  <a:lnTo>
                    <a:pt x="921" y="787"/>
                  </a:lnTo>
                  <a:lnTo>
                    <a:pt x="934" y="793"/>
                  </a:lnTo>
                  <a:lnTo>
                    <a:pt x="945" y="799"/>
                  </a:lnTo>
                  <a:lnTo>
                    <a:pt x="959" y="804"/>
                  </a:lnTo>
                  <a:lnTo>
                    <a:pt x="972" y="809"/>
                  </a:lnTo>
                  <a:lnTo>
                    <a:pt x="986" y="812"/>
                  </a:lnTo>
                  <a:lnTo>
                    <a:pt x="1000" y="817"/>
                  </a:lnTo>
                  <a:lnTo>
                    <a:pt x="1013" y="819"/>
                  </a:lnTo>
                  <a:lnTo>
                    <a:pt x="1028" y="822"/>
                  </a:lnTo>
                  <a:lnTo>
                    <a:pt x="1043" y="823"/>
                  </a:lnTo>
                  <a:lnTo>
                    <a:pt x="1058" y="824"/>
                  </a:lnTo>
                  <a:lnTo>
                    <a:pt x="1074" y="824"/>
                  </a:lnTo>
                  <a:lnTo>
                    <a:pt x="1089" y="824"/>
                  </a:lnTo>
                  <a:lnTo>
                    <a:pt x="1104" y="823"/>
                  </a:lnTo>
                  <a:lnTo>
                    <a:pt x="1119" y="822"/>
                  </a:lnTo>
                  <a:lnTo>
                    <a:pt x="1134" y="819"/>
                  </a:lnTo>
                  <a:lnTo>
                    <a:pt x="1148" y="817"/>
                  </a:lnTo>
                  <a:lnTo>
                    <a:pt x="1162" y="812"/>
                  </a:lnTo>
                  <a:lnTo>
                    <a:pt x="1176" y="809"/>
                  </a:lnTo>
                  <a:lnTo>
                    <a:pt x="1189" y="804"/>
                  </a:lnTo>
                  <a:lnTo>
                    <a:pt x="1202" y="799"/>
                  </a:lnTo>
                  <a:lnTo>
                    <a:pt x="1214" y="793"/>
                  </a:lnTo>
                  <a:lnTo>
                    <a:pt x="1227" y="787"/>
                  </a:lnTo>
                  <a:lnTo>
                    <a:pt x="1239" y="779"/>
                  </a:lnTo>
                  <a:lnTo>
                    <a:pt x="1249" y="772"/>
                  </a:lnTo>
                  <a:lnTo>
                    <a:pt x="1261" y="765"/>
                  </a:lnTo>
                  <a:lnTo>
                    <a:pt x="1272" y="756"/>
                  </a:lnTo>
                  <a:lnTo>
                    <a:pt x="1281" y="748"/>
                  </a:lnTo>
                  <a:lnTo>
                    <a:pt x="1291" y="738"/>
                  </a:lnTo>
                  <a:lnTo>
                    <a:pt x="1299" y="727"/>
                  </a:lnTo>
                  <a:lnTo>
                    <a:pt x="1308" y="718"/>
                  </a:lnTo>
                  <a:lnTo>
                    <a:pt x="1316" y="706"/>
                  </a:lnTo>
                  <a:lnTo>
                    <a:pt x="1324" y="695"/>
                  </a:lnTo>
                  <a:lnTo>
                    <a:pt x="1331" y="684"/>
                  </a:lnTo>
                  <a:lnTo>
                    <a:pt x="1337" y="671"/>
                  </a:lnTo>
                  <a:lnTo>
                    <a:pt x="1343" y="658"/>
                  </a:lnTo>
                  <a:lnTo>
                    <a:pt x="1348" y="645"/>
                  </a:lnTo>
                  <a:lnTo>
                    <a:pt x="1353" y="632"/>
                  </a:lnTo>
                  <a:lnTo>
                    <a:pt x="1356" y="619"/>
                  </a:lnTo>
                  <a:lnTo>
                    <a:pt x="1359" y="604"/>
                  </a:lnTo>
                  <a:lnTo>
                    <a:pt x="1362" y="590"/>
                  </a:lnTo>
                  <a:lnTo>
                    <a:pt x="1363" y="575"/>
                  </a:lnTo>
                  <a:lnTo>
                    <a:pt x="1364" y="559"/>
                  </a:lnTo>
                  <a:lnTo>
                    <a:pt x="1365" y="544"/>
                  </a:lnTo>
                  <a:close/>
                  <a:moveTo>
                    <a:pt x="2151" y="818"/>
                  </a:moveTo>
                  <a:lnTo>
                    <a:pt x="2151" y="7"/>
                  </a:lnTo>
                  <a:lnTo>
                    <a:pt x="2028" y="7"/>
                  </a:lnTo>
                  <a:lnTo>
                    <a:pt x="2028" y="576"/>
                  </a:lnTo>
                  <a:lnTo>
                    <a:pt x="1653" y="7"/>
                  </a:lnTo>
                  <a:lnTo>
                    <a:pt x="1541" y="7"/>
                  </a:lnTo>
                  <a:lnTo>
                    <a:pt x="1541" y="818"/>
                  </a:lnTo>
                  <a:lnTo>
                    <a:pt x="1663" y="818"/>
                  </a:lnTo>
                  <a:lnTo>
                    <a:pt x="1663" y="247"/>
                  </a:lnTo>
                  <a:lnTo>
                    <a:pt x="2038" y="818"/>
                  </a:lnTo>
                  <a:lnTo>
                    <a:pt x="2151" y="818"/>
                  </a:lnTo>
                  <a:close/>
                  <a:moveTo>
                    <a:pt x="2916" y="786"/>
                  </a:moveTo>
                  <a:lnTo>
                    <a:pt x="2837" y="707"/>
                  </a:lnTo>
                  <a:lnTo>
                    <a:pt x="2846" y="693"/>
                  </a:lnTo>
                  <a:lnTo>
                    <a:pt x="2855" y="679"/>
                  </a:lnTo>
                  <a:lnTo>
                    <a:pt x="2861" y="665"/>
                  </a:lnTo>
                  <a:lnTo>
                    <a:pt x="2868" y="650"/>
                  </a:lnTo>
                  <a:lnTo>
                    <a:pt x="2873" y="634"/>
                  </a:lnTo>
                  <a:lnTo>
                    <a:pt x="2877" y="618"/>
                  </a:lnTo>
                  <a:lnTo>
                    <a:pt x="2880" y="601"/>
                  </a:lnTo>
                  <a:lnTo>
                    <a:pt x="2883" y="584"/>
                  </a:lnTo>
                  <a:lnTo>
                    <a:pt x="2887" y="547"/>
                  </a:lnTo>
                  <a:lnTo>
                    <a:pt x="2889" y="506"/>
                  </a:lnTo>
                  <a:lnTo>
                    <a:pt x="2889" y="462"/>
                  </a:lnTo>
                  <a:lnTo>
                    <a:pt x="2890" y="412"/>
                  </a:lnTo>
                  <a:lnTo>
                    <a:pt x="2889" y="356"/>
                  </a:lnTo>
                  <a:lnTo>
                    <a:pt x="2889" y="306"/>
                  </a:lnTo>
                  <a:lnTo>
                    <a:pt x="2888" y="284"/>
                  </a:lnTo>
                  <a:lnTo>
                    <a:pt x="2886" y="262"/>
                  </a:lnTo>
                  <a:lnTo>
                    <a:pt x="2883" y="240"/>
                  </a:lnTo>
                  <a:lnTo>
                    <a:pt x="2880" y="220"/>
                  </a:lnTo>
                  <a:lnTo>
                    <a:pt x="2876" y="202"/>
                  </a:lnTo>
                  <a:lnTo>
                    <a:pt x="2872" y="183"/>
                  </a:lnTo>
                  <a:lnTo>
                    <a:pt x="2865" y="166"/>
                  </a:lnTo>
                  <a:lnTo>
                    <a:pt x="2858" y="149"/>
                  </a:lnTo>
                  <a:lnTo>
                    <a:pt x="2848" y="133"/>
                  </a:lnTo>
                  <a:lnTo>
                    <a:pt x="2838" y="117"/>
                  </a:lnTo>
                  <a:lnTo>
                    <a:pt x="2826" y="101"/>
                  </a:lnTo>
                  <a:lnTo>
                    <a:pt x="2812" y="86"/>
                  </a:lnTo>
                  <a:lnTo>
                    <a:pt x="2802" y="77"/>
                  </a:lnTo>
                  <a:lnTo>
                    <a:pt x="2790" y="67"/>
                  </a:lnTo>
                  <a:lnTo>
                    <a:pt x="2779" y="58"/>
                  </a:lnTo>
                  <a:lnTo>
                    <a:pt x="2768" y="49"/>
                  </a:lnTo>
                  <a:lnTo>
                    <a:pt x="2755" y="42"/>
                  </a:lnTo>
                  <a:lnTo>
                    <a:pt x="2742" y="34"/>
                  </a:lnTo>
                  <a:lnTo>
                    <a:pt x="2729" y="28"/>
                  </a:lnTo>
                  <a:lnTo>
                    <a:pt x="2717" y="22"/>
                  </a:lnTo>
                  <a:lnTo>
                    <a:pt x="2703" y="17"/>
                  </a:lnTo>
                  <a:lnTo>
                    <a:pt x="2689" y="13"/>
                  </a:lnTo>
                  <a:lnTo>
                    <a:pt x="2675" y="9"/>
                  </a:lnTo>
                  <a:lnTo>
                    <a:pt x="2660" y="5"/>
                  </a:lnTo>
                  <a:lnTo>
                    <a:pt x="2645" y="3"/>
                  </a:lnTo>
                  <a:lnTo>
                    <a:pt x="2629" y="1"/>
                  </a:lnTo>
                  <a:lnTo>
                    <a:pt x="2614" y="0"/>
                  </a:lnTo>
                  <a:lnTo>
                    <a:pt x="2597" y="0"/>
                  </a:lnTo>
                  <a:lnTo>
                    <a:pt x="2582" y="0"/>
                  </a:lnTo>
                  <a:lnTo>
                    <a:pt x="2567" y="1"/>
                  </a:lnTo>
                  <a:lnTo>
                    <a:pt x="2551" y="3"/>
                  </a:lnTo>
                  <a:lnTo>
                    <a:pt x="2536" y="5"/>
                  </a:lnTo>
                  <a:lnTo>
                    <a:pt x="2521" y="9"/>
                  </a:lnTo>
                  <a:lnTo>
                    <a:pt x="2507" y="13"/>
                  </a:lnTo>
                  <a:lnTo>
                    <a:pt x="2493" y="17"/>
                  </a:lnTo>
                  <a:lnTo>
                    <a:pt x="2479" y="22"/>
                  </a:lnTo>
                  <a:lnTo>
                    <a:pt x="2467" y="28"/>
                  </a:lnTo>
                  <a:lnTo>
                    <a:pt x="2454" y="34"/>
                  </a:lnTo>
                  <a:lnTo>
                    <a:pt x="2441" y="42"/>
                  </a:lnTo>
                  <a:lnTo>
                    <a:pt x="2430" y="49"/>
                  </a:lnTo>
                  <a:lnTo>
                    <a:pt x="2418" y="58"/>
                  </a:lnTo>
                  <a:lnTo>
                    <a:pt x="2407" y="67"/>
                  </a:lnTo>
                  <a:lnTo>
                    <a:pt x="2395" y="77"/>
                  </a:lnTo>
                  <a:lnTo>
                    <a:pt x="2385" y="86"/>
                  </a:lnTo>
                  <a:lnTo>
                    <a:pt x="2371" y="101"/>
                  </a:lnTo>
                  <a:lnTo>
                    <a:pt x="2358" y="117"/>
                  </a:lnTo>
                  <a:lnTo>
                    <a:pt x="2349" y="133"/>
                  </a:lnTo>
                  <a:lnTo>
                    <a:pt x="2339" y="149"/>
                  </a:lnTo>
                  <a:lnTo>
                    <a:pt x="2332" y="166"/>
                  </a:lnTo>
                  <a:lnTo>
                    <a:pt x="2325" y="183"/>
                  </a:lnTo>
                  <a:lnTo>
                    <a:pt x="2320" y="202"/>
                  </a:lnTo>
                  <a:lnTo>
                    <a:pt x="2316" y="220"/>
                  </a:lnTo>
                  <a:lnTo>
                    <a:pt x="2313" y="240"/>
                  </a:lnTo>
                  <a:lnTo>
                    <a:pt x="2310" y="262"/>
                  </a:lnTo>
                  <a:lnTo>
                    <a:pt x="2308" y="284"/>
                  </a:lnTo>
                  <a:lnTo>
                    <a:pt x="2307" y="306"/>
                  </a:lnTo>
                  <a:lnTo>
                    <a:pt x="2306" y="356"/>
                  </a:lnTo>
                  <a:lnTo>
                    <a:pt x="2306" y="412"/>
                  </a:lnTo>
                  <a:lnTo>
                    <a:pt x="2306" y="468"/>
                  </a:lnTo>
                  <a:lnTo>
                    <a:pt x="2307" y="518"/>
                  </a:lnTo>
                  <a:lnTo>
                    <a:pt x="2308" y="540"/>
                  </a:lnTo>
                  <a:lnTo>
                    <a:pt x="2310" y="563"/>
                  </a:lnTo>
                  <a:lnTo>
                    <a:pt x="2313" y="584"/>
                  </a:lnTo>
                  <a:lnTo>
                    <a:pt x="2316" y="604"/>
                  </a:lnTo>
                  <a:lnTo>
                    <a:pt x="2320" y="622"/>
                  </a:lnTo>
                  <a:lnTo>
                    <a:pt x="2325" y="641"/>
                  </a:lnTo>
                  <a:lnTo>
                    <a:pt x="2332" y="658"/>
                  </a:lnTo>
                  <a:lnTo>
                    <a:pt x="2339" y="675"/>
                  </a:lnTo>
                  <a:lnTo>
                    <a:pt x="2349" y="691"/>
                  </a:lnTo>
                  <a:lnTo>
                    <a:pt x="2358" y="707"/>
                  </a:lnTo>
                  <a:lnTo>
                    <a:pt x="2371" y="723"/>
                  </a:lnTo>
                  <a:lnTo>
                    <a:pt x="2385" y="738"/>
                  </a:lnTo>
                  <a:lnTo>
                    <a:pt x="2395" y="748"/>
                  </a:lnTo>
                  <a:lnTo>
                    <a:pt x="2407" y="757"/>
                  </a:lnTo>
                  <a:lnTo>
                    <a:pt x="2418" y="767"/>
                  </a:lnTo>
                  <a:lnTo>
                    <a:pt x="2430" y="775"/>
                  </a:lnTo>
                  <a:lnTo>
                    <a:pt x="2441" y="783"/>
                  </a:lnTo>
                  <a:lnTo>
                    <a:pt x="2454" y="790"/>
                  </a:lnTo>
                  <a:lnTo>
                    <a:pt x="2467" y="796"/>
                  </a:lnTo>
                  <a:lnTo>
                    <a:pt x="2479" y="802"/>
                  </a:lnTo>
                  <a:lnTo>
                    <a:pt x="2493" y="807"/>
                  </a:lnTo>
                  <a:lnTo>
                    <a:pt x="2507" y="811"/>
                  </a:lnTo>
                  <a:lnTo>
                    <a:pt x="2521" y="816"/>
                  </a:lnTo>
                  <a:lnTo>
                    <a:pt x="2536" y="819"/>
                  </a:lnTo>
                  <a:lnTo>
                    <a:pt x="2551" y="821"/>
                  </a:lnTo>
                  <a:lnTo>
                    <a:pt x="2567" y="823"/>
                  </a:lnTo>
                  <a:lnTo>
                    <a:pt x="2582" y="824"/>
                  </a:lnTo>
                  <a:lnTo>
                    <a:pt x="2597" y="824"/>
                  </a:lnTo>
                  <a:lnTo>
                    <a:pt x="2622" y="823"/>
                  </a:lnTo>
                  <a:lnTo>
                    <a:pt x="2644" y="821"/>
                  </a:lnTo>
                  <a:lnTo>
                    <a:pt x="2668" y="817"/>
                  </a:lnTo>
                  <a:lnTo>
                    <a:pt x="2689" y="811"/>
                  </a:lnTo>
                  <a:lnTo>
                    <a:pt x="2710" y="804"/>
                  </a:lnTo>
                  <a:lnTo>
                    <a:pt x="2730" y="795"/>
                  </a:lnTo>
                  <a:lnTo>
                    <a:pt x="2750" y="785"/>
                  </a:lnTo>
                  <a:lnTo>
                    <a:pt x="2768" y="773"/>
                  </a:lnTo>
                  <a:lnTo>
                    <a:pt x="2848" y="854"/>
                  </a:lnTo>
                  <a:lnTo>
                    <a:pt x="2916" y="786"/>
                  </a:lnTo>
                  <a:close/>
                  <a:moveTo>
                    <a:pt x="2767" y="412"/>
                  </a:moveTo>
                  <a:lnTo>
                    <a:pt x="2767" y="449"/>
                  </a:lnTo>
                  <a:lnTo>
                    <a:pt x="2765" y="482"/>
                  </a:lnTo>
                  <a:lnTo>
                    <a:pt x="2764" y="510"/>
                  </a:lnTo>
                  <a:lnTo>
                    <a:pt x="2762" y="536"/>
                  </a:lnTo>
                  <a:lnTo>
                    <a:pt x="2759" y="558"/>
                  </a:lnTo>
                  <a:lnTo>
                    <a:pt x="2755" y="578"/>
                  </a:lnTo>
                  <a:lnTo>
                    <a:pt x="2750" y="597"/>
                  </a:lnTo>
                  <a:lnTo>
                    <a:pt x="2742" y="613"/>
                  </a:lnTo>
                  <a:lnTo>
                    <a:pt x="2664" y="534"/>
                  </a:lnTo>
                  <a:lnTo>
                    <a:pt x="2595" y="602"/>
                  </a:lnTo>
                  <a:lnTo>
                    <a:pt x="2681" y="688"/>
                  </a:lnTo>
                  <a:lnTo>
                    <a:pt x="2672" y="693"/>
                  </a:lnTo>
                  <a:lnTo>
                    <a:pt x="2662" y="699"/>
                  </a:lnTo>
                  <a:lnTo>
                    <a:pt x="2653" y="703"/>
                  </a:lnTo>
                  <a:lnTo>
                    <a:pt x="2642" y="707"/>
                  </a:lnTo>
                  <a:lnTo>
                    <a:pt x="2631" y="710"/>
                  </a:lnTo>
                  <a:lnTo>
                    <a:pt x="2621" y="712"/>
                  </a:lnTo>
                  <a:lnTo>
                    <a:pt x="2609" y="714"/>
                  </a:lnTo>
                  <a:lnTo>
                    <a:pt x="2597" y="714"/>
                  </a:lnTo>
                  <a:lnTo>
                    <a:pt x="2580" y="712"/>
                  </a:lnTo>
                  <a:lnTo>
                    <a:pt x="2562" y="710"/>
                  </a:lnTo>
                  <a:lnTo>
                    <a:pt x="2546" y="706"/>
                  </a:lnTo>
                  <a:lnTo>
                    <a:pt x="2531" y="701"/>
                  </a:lnTo>
                  <a:lnTo>
                    <a:pt x="2516" y="693"/>
                  </a:lnTo>
                  <a:lnTo>
                    <a:pt x="2502" y="685"/>
                  </a:lnTo>
                  <a:lnTo>
                    <a:pt x="2489" y="674"/>
                  </a:lnTo>
                  <a:lnTo>
                    <a:pt x="2477" y="664"/>
                  </a:lnTo>
                  <a:lnTo>
                    <a:pt x="2470" y="655"/>
                  </a:lnTo>
                  <a:lnTo>
                    <a:pt x="2464" y="648"/>
                  </a:lnTo>
                  <a:lnTo>
                    <a:pt x="2458" y="638"/>
                  </a:lnTo>
                  <a:lnTo>
                    <a:pt x="2453" y="630"/>
                  </a:lnTo>
                  <a:lnTo>
                    <a:pt x="2449" y="619"/>
                  </a:lnTo>
                  <a:lnTo>
                    <a:pt x="2444" y="608"/>
                  </a:lnTo>
                  <a:lnTo>
                    <a:pt x="2441" y="596"/>
                  </a:lnTo>
                  <a:lnTo>
                    <a:pt x="2438" y="583"/>
                  </a:lnTo>
                  <a:lnTo>
                    <a:pt x="2436" y="568"/>
                  </a:lnTo>
                  <a:lnTo>
                    <a:pt x="2434" y="552"/>
                  </a:lnTo>
                  <a:lnTo>
                    <a:pt x="2433" y="534"/>
                  </a:lnTo>
                  <a:lnTo>
                    <a:pt x="2432" y="514"/>
                  </a:lnTo>
                  <a:lnTo>
                    <a:pt x="2430" y="468"/>
                  </a:lnTo>
                  <a:lnTo>
                    <a:pt x="2430" y="412"/>
                  </a:lnTo>
                  <a:lnTo>
                    <a:pt x="2430" y="356"/>
                  </a:lnTo>
                  <a:lnTo>
                    <a:pt x="2432" y="311"/>
                  </a:lnTo>
                  <a:lnTo>
                    <a:pt x="2433" y="290"/>
                  </a:lnTo>
                  <a:lnTo>
                    <a:pt x="2434" y="272"/>
                  </a:lnTo>
                  <a:lnTo>
                    <a:pt x="2436" y="256"/>
                  </a:lnTo>
                  <a:lnTo>
                    <a:pt x="2438" y="241"/>
                  </a:lnTo>
                  <a:lnTo>
                    <a:pt x="2441" y="229"/>
                  </a:lnTo>
                  <a:lnTo>
                    <a:pt x="2444" y="216"/>
                  </a:lnTo>
                  <a:lnTo>
                    <a:pt x="2449" y="205"/>
                  </a:lnTo>
                  <a:lnTo>
                    <a:pt x="2453" y="195"/>
                  </a:lnTo>
                  <a:lnTo>
                    <a:pt x="2458" y="186"/>
                  </a:lnTo>
                  <a:lnTo>
                    <a:pt x="2464" y="177"/>
                  </a:lnTo>
                  <a:lnTo>
                    <a:pt x="2470" y="169"/>
                  </a:lnTo>
                  <a:lnTo>
                    <a:pt x="2477" y="161"/>
                  </a:lnTo>
                  <a:lnTo>
                    <a:pt x="2489" y="150"/>
                  </a:lnTo>
                  <a:lnTo>
                    <a:pt x="2502" y="139"/>
                  </a:lnTo>
                  <a:lnTo>
                    <a:pt x="2516" y="131"/>
                  </a:lnTo>
                  <a:lnTo>
                    <a:pt x="2531" y="123"/>
                  </a:lnTo>
                  <a:lnTo>
                    <a:pt x="2546" y="118"/>
                  </a:lnTo>
                  <a:lnTo>
                    <a:pt x="2562" y="114"/>
                  </a:lnTo>
                  <a:lnTo>
                    <a:pt x="2580" y="112"/>
                  </a:lnTo>
                  <a:lnTo>
                    <a:pt x="2597" y="111"/>
                  </a:lnTo>
                  <a:lnTo>
                    <a:pt x="2616" y="112"/>
                  </a:lnTo>
                  <a:lnTo>
                    <a:pt x="2633" y="114"/>
                  </a:lnTo>
                  <a:lnTo>
                    <a:pt x="2650" y="118"/>
                  </a:lnTo>
                  <a:lnTo>
                    <a:pt x="2666" y="123"/>
                  </a:lnTo>
                  <a:lnTo>
                    <a:pt x="2680" y="131"/>
                  </a:lnTo>
                  <a:lnTo>
                    <a:pt x="2694" y="139"/>
                  </a:lnTo>
                  <a:lnTo>
                    <a:pt x="2707" y="150"/>
                  </a:lnTo>
                  <a:lnTo>
                    <a:pt x="2719" y="161"/>
                  </a:lnTo>
                  <a:lnTo>
                    <a:pt x="2726" y="169"/>
                  </a:lnTo>
                  <a:lnTo>
                    <a:pt x="2732" y="177"/>
                  </a:lnTo>
                  <a:lnTo>
                    <a:pt x="2738" y="186"/>
                  </a:lnTo>
                  <a:lnTo>
                    <a:pt x="2743" y="195"/>
                  </a:lnTo>
                  <a:lnTo>
                    <a:pt x="2747" y="205"/>
                  </a:lnTo>
                  <a:lnTo>
                    <a:pt x="2752" y="216"/>
                  </a:lnTo>
                  <a:lnTo>
                    <a:pt x="2755" y="229"/>
                  </a:lnTo>
                  <a:lnTo>
                    <a:pt x="2757" y="241"/>
                  </a:lnTo>
                  <a:lnTo>
                    <a:pt x="2760" y="256"/>
                  </a:lnTo>
                  <a:lnTo>
                    <a:pt x="2762" y="272"/>
                  </a:lnTo>
                  <a:lnTo>
                    <a:pt x="2763" y="290"/>
                  </a:lnTo>
                  <a:lnTo>
                    <a:pt x="2764" y="311"/>
                  </a:lnTo>
                  <a:lnTo>
                    <a:pt x="2765" y="356"/>
                  </a:lnTo>
                  <a:lnTo>
                    <a:pt x="2767" y="412"/>
                  </a:lnTo>
                  <a:close/>
                  <a:moveTo>
                    <a:pt x="3618" y="544"/>
                  </a:moveTo>
                  <a:lnTo>
                    <a:pt x="3618" y="7"/>
                  </a:lnTo>
                  <a:lnTo>
                    <a:pt x="3495" y="7"/>
                  </a:lnTo>
                  <a:lnTo>
                    <a:pt x="3495" y="538"/>
                  </a:lnTo>
                  <a:lnTo>
                    <a:pt x="3494" y="558"/>
                  </a:lnTo>
                  <a:lnTo>
                    <a:pt x="3492" y="577"/>
                  </a:lnTo>
                  <a:lnTo>
                    <a:pt x="3488" y="594"/>
                  </a:lnTo>
                  <a:lnTo>
                    <a:pt x="3483" y="611"/>
                  </a:lnTo>
                  <a:lnTo>
                    <a:pt x="3477" y="627"/>
                  </a:lnTo>
                  <a:lnTo>
                    <a:pt x="3468" y="641"/>
                  </a:lnTo>
                  <a:lnTo>
                    <a:pt x="3459" y="655"/>
                  </a:lnTo>
                  <a:lnTo>
                    <a:pt x="3449" y="667"/>
                  </a:lnTo>
                  <a:lnTo>
                    <a:pt x="3437" y="677"/>
                  </a:lnTo>
                  <a:lnTo>
                    <a:pt x="3425" y="687"/>
                  </a:lnTo>
                  <a:lnTo>
                    <a:pt x="3411" y="695"/>
                  </a:lnTo>
                  <a:lnTo>
                    <a:pt x="3396" y="702"/>
                  </a:lnTo>
                  <a:lnTo>
                    <a:pt x="3380" y="707"/>
                  </a:lnTo>
                  <a:lnTo>
                    <a:pt x="3363" y="710"/>
                  </a:lnTo>
                  <a:lnTo>
                    <a:pt x="3345" y="714"/>
                  </a:lnTo>
                  <a:lnTo>
                    <a:pt x="3327" y="714"/>
                  </a:lnTo>
                  <a:lnTo>
                    <a:pt x="3308" y="714"/>
                  </a:lnTo>
                  <a:lnTo>
                    <a:pt x="3291" y="710"/>
                  </a:lnTo>
                  <a:lnTo>
                    <a:pt x="3274" y="707"/>
                  </a:lnTo>
                  <a:lnTo>
                    <a:pt x="3258" y="702"/>
                  </a:lnTo>
                  <a:lnTo>
                    <a:pt x="3243" y="695"/>
                  </a:lnTo>
                  <a:lnTo>
                    <a:pt x="3229" y="687"/>
                  </a:lnTo>
                  <a:lnTo>
                    <a:pt x="3216" y="677"/>
                  </a:lnTo>
                  <a:lnTo>
                    <a:pt x="3205" y="667"/>
                  </a:lnTo>
                  <a:lnTo>
                    <a:pt x="3194" y="655"/>
                  </a:lnTo>
                  <a:lnTo>
                    <a:pt x="3185" y="641"/>
                  </a:lnTo>
                  <a:lnTo>
                    <a:pt x="3178" y="627"/>
                  </a:lnTo>
                  <a:lnTo>
                    <a:pt x="3171" y="611"/>
                  </a:lnTo>
                  <a:lnTo>
                    <a:pt x="3166" y="594"/>
                  </a:lnTo>
                  <a:lnTo>
                    <a:pt x="3162" y="577"/>
                  </a:lnTo>
                  <a:lnTo>
                    <a:pt x="3160" y="558"/>
                  </a:lnTo>
                  <a:lnTo>
                    <a:pt x="3159" y="538"/>
                  </a:lnTo>
                  <a:lnTo>
                    <a:pt x="3159" y="7"/>
                  </a:lnTo>
                  <a:lnTo>
                    <a:pt x="3037" y="7"/>
                  </a:lnTo>
                  <a:lnTo>
                    <a:pt x="3037" y="544"/>
                  </a:lnTo>
                  <a:lnTo>
                    <a:pt x="3037" y="559"/>
                  </a:lnTo>
                  <a:lnTo>
                    <a:pt x="3038" y="575"/>
                  </a:lnTo>
                  <a:lnTo>
                    <a:pt x="3040" y="590"/>
                  </a:lnTo>
                  <a:lnTo>
                    <a:pt x="3042" y="604"/>
                  </a:lnTo>
                  <a:lnTo>
                    <a:pt x="3045" y="619"/>
                  </a:lnTo>
                  <a:lnTo>
                    <a:pt x="3049" y="632"/>
                  </a:lnTo>
                  <a:lnTo>
                    <a:pt x="3054" y="645"/>
                  </a:lnTo>
                  <a:lnTo>
                    <a:pt x="3058" y="658"/>
                  </a:lnTo>
                  <a:lnTo>
                    <a:pt x="3064" y="671"/>
                  </a:lnTo>
                  <a:lnTo>
                    <a:pt x="3071" y="684"/>
                  </a:lnTo>
                  <a:lnTo>
                    <a:pt x="3077" y="695"/>
                  </a:lnTo>
                  <a:lnTo>
                    <a:pt x="3084" y="706"/>
                  </a:lnTo>
                  <a:lnTo>
                    <a:pt x="3093" y="718"/>
                  </a:lnTo>
                  <a:lnTo>
                    <a:pt x="3101" y="727"/>
                  </a:lnTo>
                  <a:lnTo>
                    <a:pt x="3110" y="738"/>
                  </a:lnTo>
                  <a:lnTo>
                    <a:pt x="3119" y="748"/>
                  </a:lnTo>
                  <a:lnTo>
                    <a:pt x="3129" y="756"/>
                  </a:lnTo>
                  <a:lnTo>
                    <a:pt x="3140" y="765"/>
                  </a:lnTo>
                  <a:lnTo>
                    <a:pt x="3150" y="772"/>
                  </a:lnTo>
                  <a:lnTo>
                    <a:pt x="3162" y="779"/>
                  </a:lnTo>
                  <a:lnTo>
                    <a:pt x="3174" y="787"/>
                  </a:lnTo>
                  <a:lnTo>
                    <a:pt x="3186" y="793"/>
                  </a:lnTo>
                  <a:lnTo>
                    <a:pt x="3198" y="799"/>
                  </a:lnTo>
                  <a:lnTo>
                    <a:pt x="3211" y="804"/>
                  </a:lnTo>
                  <a:lnTo>
                    <a:pt x="3225" y="809"/>
                  </a:lnTo>
                  <a:lnTo>
                    <a:pt x="3239" y="812"/>
                  </a:lnTo>
                  <a:lnTo>
                    <a:pt x="3252" y="817"/>
                  </a:lnTo>
                  <a:lnTo>
                    <a:pt x="3266" y="819"/>
                  </a:lnTo>
                  <a:lnTo>
                    <a:pt x="3281" y="822"/>
                  </a:lnTo>
                  <a:lnTo>
                    <a:pt x="3296" y="823"/>
                  </a:lnTo>
                  <a:lnTo>
                    <a:pt x="3311" y="824"/>
                  </a:lnTo>
                  <a:lnTo>
                    <a:pt x="3327" y="824"/>
                  </a:lnTo>
                  <a:lnTo>
                    <a:pt x="3342" y="824"/>
                  </a:lnTo>
                  <a:lnTo>
                    <a:pt x="3357" y="823"/>
                  </a:lnTo>
                  <a:lnTo>
                    <a:pt x="3371" y="822"/>
                  </a:lnTo>
                  <a:lnTo>
                    <a:pt x="3386" y="819"/>
                  </a:lnTo>
                  <a:lnTo>
                    <a:pt x="3400" y="817"/>
                  </a:lnTo>
                  <a:lnTo>
                    <a:pt x="3415" y="812"/>
                  </a:lnTo>
                  <a:lnTo>
                    <a:pt x="3428" y="809"/>
                  </a:lnTo>
                  <a:lnTo>
                    <a:pt x="3442" y="804"/>
                  </a:lnTo>
                  <a:lnTo>
                    <a:pt x="3454" y="799"/>
                  </a:lnTo>
                  <a:lnTo>
                    <a:pt x="3467" y="793"/>
                  </a:lnTo>
                  <a:lnTo>
                    <a:pt x="3479" y="787"/>
                  </a:lnTo>
                  <a:lnTo>
                    <a:pt x="3492" y="779"/>
                  </a:lnTo>
                  <a:lnTo>
                    <a:pt x="3502" y="772"/>
                  </a:lnTo>
                  <a:lnTo>
                    <a:pt x="3514" y="765"/>
                  </a:lnTo>
                  <a:lnTo>
                    <a:pt x="3523" y="756"/>
                  </a:lnTo>
                  <a:lnTo>
                    <a:pt x="3534" y="748"/>
                  </a:lnTo>
                  <a:lnTo>
                    <a:pt x="3544" y="738"/>
                  </a:lnTo>
                  <a:lnTo>
                    <a:pt x="3552" y="727"/>
                  </a:lnTo>
                  <a:lnTo>
                    <a:pt x="3561" y="718"/>
                  </a:lnTo>
                  <a:lnTo>
                    <a:pt x="3569" y="706"/>
                  </a:lnTo>
                  <a:lnTo>
                    <a:pt x="3577" y="695"/>
                  </a:lnTo>
                  <a:lnTo>
                    <a:pt x="3583" y="684"/>
                  </a:lnTo>
                  <a:lnTo>
                    <a:pt x="3589" y="671"/>
                  </a:lnTo>
                  <a:lnTo>
                    <a:pt x="3596" y="658"/>
                  </a:lnTo>
                  <a:lnTo>
                    <a:pt x="3601" y="645"/>
                  </a:lnTo>
                  <a:lnTo>
                    <a:pt x="3605" y="632"/>
                  </a:lnTo>
                  <a:lnTo>
                    <a:pt x="3609" y="619"/>
                  </a:lnTo>
                  <a:lnTo>
                    <a:pt x="3612" y="604"/>
                  </a:lnTo>
                  <a:lnTo>
                    <a:pt x="3615" y="590"/>
                  </a:lnTo>
                  <a:lnTo>
                    <a:pt x="3616" y="575"/>
                  </a:lnTo>
                  <a:lnTo>
                    <a:pt x="3617" y="559"/>
                  </a:lnTo>
                  <a:lnTo>
                    <a:pt x="3618" y="544"/>
                  </a:lnTo>
                  <a:close/>
                  <a:moveTo>
                    <a:pt x="4390" y="818"/>
                  </a:moveTo>
                  <a:lnTo>
                    <a:pt x="4092" y="7"/>
                  </a:lnTo>
                  <a:lnTo>
                    <a:pt x="3993" y="7"/>
                  </a:lnTo>
                  <a:lnTo>
                    <a:pt x="3697" y="818"/>
                  </a:lnTo>
                  <a:lnTo>
                    <a:pt x="3828" y="818"/>
                  </a:lnTo>
                  <a:lnTo>
                    <a:pt x="3883" y="655"/>
                  </a:lnTo>
                  <a:lnTo>
                    <a:pt x="4203" y="655"/>
                  </a:lnTo>
                  <a:lnTo>
                    <a:pt x="4259" y="818"/>
                  </a:lnTo>
                  <a:lnTo>
                    <a:pt x="4390" y="818"/>
                  </a:lnTo>
                  <a:close/>
                  <a:moveTo>
                    <a:pt x="4169" y="550"/>
                  </a:moveTo>
                  <a:lnTo>
                    <a:pt x="3919" y="550"/>
                  </a:lnTo>
                  <a:lnTo>
                    <a:pt x="4045" y="190"/>
                  </a:lnTo>
                  <a:lnTo>
                    <a:pt x="4169" y="550"/>
                  </a:lnTo>
                  <a:close/>
                  <a:moveTo>
                    <a:pt x="5197" y="818"/>
                  </a:moveTo>
                  <a:lnTo>
                    <a:pt x="5197" y="7"/>
                  </a:lnTo>
                  <a:lnTo>
                    <a:pt x="5073" y="7"/>
                  </a:lnTo>
                  <a:lnTo>
                    <a:pt x="4842" y="512"/>
                  </a:lnTo>
                  <a:lnTo>
                    <a:pt x="4605" y="7"/>
                  </a:lnTo>
                  <a:lnTo>
                    <a:pt x="4481" y="7"/>
                  </a:lnTo>
                  <a:lnTo>
                    <a:pt x="4481" y="818"/>
                  </a:lnTo>
                  <a:lnTo>
                    <a:pt x="4605" y="818"/>
                  </a:lnTo>
                  <a:lnTo>
                    <a:pt x="4605" y="276"/>
                  </a:lnTo>
                  <a:lnTo>
                    <a:pt x="4796" y="671"/>
                  </a:lnTo>
                  <a:lnTo>
                    <a:pt x="4887" y="671"/>
                  </a:lnTo>
                  <a:lnTo>
                    <a:pt x="5073" y="276"/>
                  </a:lnTo>
                  <a:lnTo>
                    <a:pt x="5073" y="818"/>
                  </a:lnTo>
                  <a:lnTo>
                    <a:pt x="5197" y="818"/>
                  </a:lnTo>
                  <a:close/>
                </a:path>
              </a:pathLst>
            </a:custGeom>
            <a:solidFill>
              <a:srgbClr val="1E3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6" name="Freeform 112"/>
            <p:cNvSpPr>
              <a:spLocks noEditPoints="1"/>
            </p:cNvSpPr>
            <p:nvPr/>
          </p:nvSpPr>
          <p:spPr bwMode="auto">
            <a:xfrm>
              <a:off x="17480" y="25450"/>
              <a:ext cx="285" cy="55"/>
            </a:xfrm>
            <a:custGeom>
              <a:avLst/>
              <a:gdLst>
                <a:gd name="T0" fmla="*/ 2 w 4276"/>
                <a:gd name="T1" fmla="*/ 0 h 824"/>
                <a:gd name="T2" fmla="*/ 1 w 4276"/>
                <a:gd name="T3" fmla="*/ 0 h 824"/>
                <a:gd name="T4" fmla="*/ 0 w 4276"/>
                <a:gd name="T5" fmla="*/ 0 h 824"/>
                <a:gd name="T6" fmla="*/ 0 w 4276"/>
                <a:gd name="T7" fmla="*/ 2 h 824"/>
                <a:gd name="T8" fmla="*/ 1 w 4276"/>
                <a:gd name="T9" fmla="*/ 3 h 824"/>
                <a:gd name="T10" fmla="*/ 2 w 4276"/>
                <a:gd name="T11" fmla="*/ 4 h 824"/>
                <a:gd name="T12" fmla="*/ 2 w 4276"/>
                <a:gd name="T13" fmla="*/ 3 h 824"/>
                <a:gd name="T14" fmla="*/ 2 w 4276"/>
                <a:gd name="T15" fmla="*/ 3 h 824"/>
                <a:gd name="T16" fmla="*/ 1 w 4276"/>
                <a:gd name="T17" fmla="*/ 3 h 824"/>
                <a:gd name="T18" fmla="*/ 1 w 4276"/>
                <a:gd name="T19" fmla="*/ 3 h 824"/>
                <a:gd name="T20" fmla="*/ 1 w 4276"/>
                <a:gd name="T21" fmla="*/ 1 h 824"/>
                <a:gd name="T22" fmla="*/ 2 w 4276"/>
                <a:gd name="T23" fmla="*/ 1 h 824"/>
                <a:gd name="T24" fmla="*/ 2 w 4276"/>
                <a:gd name="T25" fmla="*/ 1 h 824"/>
                <a:gd name="T26" fmla="*/ 6 w 4276"/>
                <a:gd name="T27" fmla="*/ 4 h 824"/>
                <a:gd name="T28" fmla="*/ 9 w 4276"/>
                <a:gd name="T29" fmla="*/ 0 h 824"/>
                <a:gd name="T30" fmla="*/ 8 w 4276"/>
                <a:gd name="T31" fmla="*/ 0 h 824"/>
                <a:gd name="T32" fmla="*/ 8 w 4276"/>
                <a:gd name="T33" fmla="*/ 0 h 824"/>
                <a:gd name="T34" fmla="*/ 7 w 4276"/>
                <a:gd name="T35" fmla="*/ 2 h 824"/>
                <a:gd name="T36" fmla="*/ 8 w 4276"/>
                <a:gd name="T37" fmla="*/ 3 h 824"/>
                <a:gd name="T38" fmla="*/ 9 w 4276"/>
                <a:gd name="T39" fmla="*/ 4 h 824"/>
                <a:gd name="T40" fmla="*/ 10 w 4276"/>
                <a:gd name="T41" fmla="*/ 3 h 824"/>
                <a:gd name="T42" fmla="*/ 9 w 4276"/>
                <a:gd name="T43" fmla="*/ 3 h 824"/>
                <a:gd name="T44" fmla="*/ 9 w 4276"/>
                <a:gd name="T45" fmla="*/ 3 h 824"/>
                <a:gd name="T46" fmla="*/ 8 w 4276"/>
                <a:gd name="T47" fmla="*/ 3 h 824"/>
                <a:gd name="T48" fmla="*/ 8 w 4276"/>
                <a:gd name="T49" fmla="*/ 1 h 824"/>
                <a:gd name="T50" fmla="*/ 9 w 4276"/>
                <a:gd name="T51" fmla="*/ 1 h 824"/>
                <a:gd name="T52" fmla="*/ 9 w 4276"/>
                <a:gd name="T53" fmla="*/ 1 h 824"/>
                <a:gd name="T54" fmla="*/ 13 w 4276"/>
                <a:gd name="T55" fmla="*/ 2 h 824"/>
                <a:gd name="T56" fmla="*/ 11 w 4276"/>
                <a:gd name="T57" fmla="*/ 1 h 824"/>
                <a:gd name="T58" fmla="*/ 11 w 4276"/>
                <a:gd name="T59" fmla="*/ 1 h 824"/>
                <a:gd name="T60" fmla="*/ 12 w 4276"/>
                <a:gd name="T61" fmla="*/ 1 h 824"/>
                <a:gd name="T62" fmla="*/ 12 w 4276"/>
                <a:gd name="T63" fmla="*/ 0 h 824"/>
                <a:gd name="T64" fmla="*/ 11 w 4276"/>
                <a:gd name="T65" fmla="*/ 0 h 824"/>
                <a:gd name="T66" fmla="*/ 11 w 4276"/>
                <a:gd name="T67" fmla="*/ 0 h 824"/>
                <a:gd name="T68" fmla="*/ 10 w 4276"/>
                <a:gd name="T69" fmla="*/ 1 h 824"/>
                <a:gd name="T70" fmla="*/ 11 w 4276"/>
                <a:gd name="T71" fmla="*/ 2 h 824"/>
                <a:gd name="T72" fmla="*/ 12 w 4276"/>
                <a:gd name="T73" fmla="*/ 3 h 824"/>
                <a:gd name="T74" fmla="*/ 12 w 4276"/>
                <a:gd name="T75" fmla="*/ 3 h 824"/>
                <a:gd name="T76" fmla="*/ 11 w 4276"/>
                <a:gd name="T77" fmla="*/ 3 h 824"/>
                <a:gd name="T78" fmla="*/ 11 w 4276"/>
                <a:gd name="T79" fmla="*/ 4 h 824"/>
                <a:gd name="T80" fmla="*/ 12 w 4276"/>
                <a:gd name="T81" fmla="*/ 3 h 824"/>
                <a:gd name="T82" fmla="*/ 13 w 4276"/>
                <a:gd name="T83" fmla="*/ 3 h 824"/>
                <a:gd name="T84" fmla="*/ 15 w 4276"/>
                <a:gd name="T85" fmla="*/ 3 h 824"/>
                <a:gd name="T86" fmla="*/ 14 w 4276"/>
                <a:gd name="T87" fmla="*/ 3 h 824"/>
                <a:gd name="T88" fmla="*/ 13 w 4276"/>
                <a:gd name="T89" fmla="*/ 3 h 824"/>
                <a:gd name="T90" fmla="*/ 14 w 4276"/>
                <a:gd name="T91" fmla="*/ 4 h 824"/>
                <a:gd name="T92" fmla="*/ 15 w 4276"/>
                <a:gd name="T93" fmla="*/ 4 h 824"/>
                <a:gd name="T94" fmla="*/ 16 w 4276"/>
                <a:gd name="T95" fmla="*/ 3 h 824"/>
                <a:gd name="T96" fmla="*/ 19 w 4276"/>
                <a:gd name="T97" fmla="*/ 2 h 824"/>
                <a:gd name="T98" fmla="*/ 18 w 4276"/>
                <a:gd name="T99" fmla="*/ 2 h 824"/>
                <a:gd name="T100" fmla="*/ 17 w 4276"/>
                <a:gd name="T101" fmla="*/ 1 h 824"/>
                <a:gd name="T102" fmla="*/ 18 w 4276"/>
                <a:gd name="T103" fmla="*/ 0 h 824"/>
                <a:gd name="T104" fmla="*/ 19 w 4276"/>
                <a:gd name="T105" fmla="*/ 1 h 824"/>
                <a:gd name="T106" fmla="*/ 18 w 4276"/>
                <a:gd name="T107" fmla="*/ 0 h 824"/>
                <a:gd name="T108" fmla="*/ 17 w 4276"/>
                <a:gd name="T109" fmla="*/ 0 h 824"/>
                <a:gd name="T110" fmla="*/ 17 w 4276"/>
                <a:gd name="T111" fmla="*/ 1 h 824"/>
                <a:gd name="T112" fmla="*/ 17 w 4276"/>
                <a:gd name="T113" fmla="*/ 2 h 824"/>
                <a:gd name="T114" fmla="*/ 18 w 4276"/>
                <a:gd name="T115" fmla="*/ 2 h 824"/>
                <a:gd name="T116" fmla="*/ 18 w 4276"/>
                <a:gd name="T117" fmla="*/ 3 h 824"/>
                <a:gd name="T118" fmla="*/ 17 w 4276"/>
                <a:gd name="T119" fmla="*/ 3 h 824"/>
                <a:gd name="T120" fmla="*/ 17 w 4276"/>
                <a:gd name="T121" fmla="*/ 4 h 824"/>
                <a:gd name="T122" fmla="*/ 18 w 4276"/>
                <a:gd name="T123" fmla="*/ 4 h 824"/>
                <a:gd name="T124" fmla="*/ 19 w 4276"/>
                <a:gd name="T125" fmla="*/ 3 h 82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4276" h="824">
                  <a:moveTo>
                    <a:pt x="582" y="412"/>
                  </a:moveTo>
                  <a:lnTo>
                    <a:pt x="582" y="356"/>
                  </a:lnTo>
                  <a:lnTo>
                    <a:pt x="581" y="306"/>
                  </a:lnTo>
                  <a:lnTo>
                    <a:pt x="580" y="283"/>
                  </a:lnTo>
                  <a:lnTo>
                    <a:pt x="579" y="262"/>
                  </a:lnTo>
                  <a:lnTo>
                    <a:pt x="577" y="240"/>
                  </a:lnTo>
                  <a:lnTo>
                    <a:pt x="574" y="220"/>
                  </a:lnTo>
                  <a:lnTo>
                    <a:pt x="569" y="201"/>
                  </a:lnTo>
                  <a:lnTo>
                    <a:pt x="564" y="183"/>
                  </a:lnTo>
                  <a:lnTo>
                    <a:pt x="559" y="166"/>
                  </a:lnTo>
                  <a:lnTo>
                    <a:pt x="550" y="149"/>
                  </a:lnTo>
                  <a:lnTo>
                    <a:pt x="542" y="132"/>
                  </a:lnTo>
                  <a:lnTo>
                    <a:pt x="531" y="117"/>
                  </a:lnTo>
                  <a:lnTo>
                    <a:pt x="519" y="101"/>
                  </a:lnTo>
                  <a:lnTo>
                    <a:pt x="505" y="86"/>
                  </a:lnTo>
                  <a:lnTo>
                    <a:pt x="494" y="76"/>
                  </a:lnTo>
                  <a:lnTo>
                    <a:pt x="483" y="66"/>
                  </a:lnTo>
                  <a:lnTo>
                    <a:pt x="472" y="58"/>
                  </a:lnTo>
                  <a:lnTo>
                    <a:pt x="460" y="49"/>
                  </a:lnTo>
                  <a:lnTo>
                    <a:pt x="448" y="42"/>
                  </a:lnTo>
                  <a:lnTo>
                    <a:pt x="435" y="34"/>
                  </a:lnTo>
                  <a:lnTo>
                    <a:pt x="423" y="28"/>
                  </a:lnTo>
                  <a:lnTo>
                    <a:pt x="410" y="23"/>
                  </a:lnTo>
                  <a:lnTo>
                    <a:pt x="396" y="17"/>
                  </a:lnTo>
                  <a:lnTo>
                    <a:pt x="382" y="13"/>
                  </a:lnTo>
                  <a:lnTo>
                    <a:pt x="367" y="9"/>
                  </a:lnTo>
                  <a:lnTo>
                    <a:pt x="354" y="6"/>
                  </a:lnTo>
                  <a:lnTo>
                    <a:pt x="338" y="3"/>
                  </a:lnTo>
                  <a:lnTo>
                    <a:pt x="323" y="1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5" y="0"/>
                  </a:lnTo>
                  <a:lnTo>
                    <a:pt x="259" y="1"/>
                  </a:lnTo>
                  <a:lnTo>
                    <a:pt x="244" y="3"/>
                  </a:lnTo>
                  <a:lnTo>
                    <a:pt x="229" y="6"/>
                  </a:lnTo>
                  <a:lnTo>
                    <a:pt x="214" y="9"/>
                  </a:lnTo>
                  <a:lnTo>
                    <a:pt x="200" y="13"/>
                  </a:lnTo>
                  <a:lnTo>
                    <a:pt x="187" y="17"/>
                  </a:lnTo>
                  <a:lnTo>
                    <a:pt x="173" y="23"/>
                  </a:lnTo>
                  <a:lnTo>
                    <a:pt x="160" y="28"/>
                  </a:lnTo>
                  <a:lnTo>
                    <a:pt x="147" y="34"/>
                  </a:lnTo>
                  <a:lnTo>
                    <a:pt x="135" y="42"/>
                  </a:lnTo>
                  <a:lnTo>
                    <a:pt x="123" y="49"/>
                  </a:lnTo>
                  <a:lnTo>
                    <a:pt x="111" y="58"/>
                  </a:lnTo>
                  <a:lnTo>
                    <a:pt x="99" y="66"/>
                  </a:lnTo>
                  <a:lnTo>
                    <a:pt x="89" y="76"/>
                  </a:lnTo>
                  <a:lnTo>
                    <a:pt x="78" y="86"/>
                  </a:lnTo>
                  <a:lnTo>
                    <a:pt x="64" y="101"/>
                  </a:lnTo>
                  <a:lnTo>
                    <a:pt x="52" y="117"/>
                  </a:lnTo>
                  <a:lnTo>
                    <a:pt x="41" y="132"/>
                  </a:lnTo>
                  <a:lnTo>
                    <a:pt x="33" y="149"/>
                  </a:lnTo>
                  <a:lnTo>
                    <a:pt x="25" y="166"/>
                  </a:lnTo>
                  <a:lnTo>
                    <a:pt x="19" y="183"/>
                  </a:lnTo>
                  <a:lnTo>
                    <a:pt x="13" y="201"/>
                  </a:lnTo>
                  <a:lnTo>
                    <a:pt x="9" y="220"/>
                  </a:lnTo>
                  <a:lnTo>
                    <a:pt x="6" y="240"/>
                  </a:lnTo>
                  <a:lnTo>
                    <a:pt x="4" y="262"/>
                  </a:lnTo>
                  <a:lnTo>
                    <a:pt x="2" y="283"/>
                  </a:lnTo>
                  <a:lnTo>
                    <a:pt x="1" y="306"/>
                  </a:lnTo>
                  <a:lnTo>
                    <a:pt x="0" y="356"/>
                  </a:lnTo>
                  <a:lnTo>
                    <a:pt x="0" y="412"/>
                  </a:lnTo>
                  <a:lnTo>
                    <a:pt x="0" y="467"/>
                  </a:lnTo>
                  <a:lnTo>
                    <a:pt x="1" y="517"/>
                  </a:lnTo>
                  <a:lnTo>
                    <a:pt x="2" y="540"/>
                  </a:lnTo>
                  <a:lnTo>
                    <a:pt x="4" y="563"/>
                  </a:lnTo>
                  <a:lnTo>
                    <a:pt x="6" y="583"/>
                  </a:lnTo>
                  <a:lnTo>
                    <a:pt x="9" y="603"/>
                  </a:lnTo>
                  <a:lnTo>
                    <a:pt x="13" y="622"/>
                  </a:lnTo>
                  <a:lnTo>
                    <a:pt x="19" y="640"/>
                  </a:lnTo>
                  <a:lnTo>
                    <a:pt x="25" y="658"/>
                  </a:lnTo>
                  <a:lnTo>
                    <a:pt x="33" y="675"/>
                  </a:lnTo>
                  <a:lnTo>
                    <a:pt x="41" y="691"/>
                  </a:lnTo>
                  <a:lnTo>
                    <a:pt x="52" y="707"/>
                  </a:lnTo>
                  <a:lnTo>
                    <a:pt x="64" y="722"/>
                  </a:lnTo>
                  <a:lnTo>
                    <a:pt x="78" y="737"/>
                  </a:lnTo>
                  <a:lnTo>
                    <a:pt x="89" y="748"/>
                  </a:lnTo>
                  <a:lnTo>
                    <a:pt x="99" y="757"/>
                  </a:lnTo>
                  <a:lnTo>
                    <a:pt x="111" y="766"/>
                  </a:lnTo>
                  <a:lnTo>
                    <a:pt x="123" y="774"/>
                  </a:lnTo>
                  <a:lnTo>
                    <a:pt x="135" y="783"/>
                  </a:lnTo>
                  <a:lnTo>
                    <a:pt x="147" y="789"/>
                  </a:lnTo>
                  <a:lnTo>
                    <a:pt x="160" y="795"/>
                  </a:lnTo>
                  <a:lnTo>
                    <a:pt x="173" y="802"/>
                  </a:lnTo>
                  <a:lnTo>
                    <a:pt x="187" y="807"/>
                  </a:lnTo>
                  <a:lnTo>
                    <a:pt x="200" y="811"/>
                  </a:lnTo>
                  <a:lnTo>
                    <a:pt x="214" y="816"/>
                  </a:lnTo>
                  <a:lnTo>
                    <a:pt x="229" y="819"/>
                  </a:lnTo>
                  <a:lnTo>
                    <a:pt x="244" y="821"/>
                  </a:lnTo>
                  <a:lnTo>
                    <a:pt x="259" y="823"/>
                  </a:lnTo>
                  <a:lnTo>
                    <a:pt x="275" y="824"/>
                  </a:lnTo>
                  <a:lnTo>
                    <a:pt x="291" y="824"/>
                  </a:lnTo>
                  <a:lnTo>
                    <a:pt x="307" y="824"/>
                  </a:lnTo>
                  <a:lnTo>
                    <a:pt x="323" y="823"/>
                  </a:lnTo>
                  <a:lnTo>
                    <a:pt x="338" y="821"/>
                  </a:lnTo>
                  <a:lnTo>
                    <a:pt x="354" y="819"/>
                  </a:lnTo>
                  <a:lnTo>
                    <a:pt x="367" y="816"/>
                  </a:lnTo>
                  <a:lnTo>
                    <a:pt x="382" y="811"/>
                  </a:lnTo>
                  <a:lnTo>
                    <a:pt x="396" y="807"/>
                  </a:lnTo>
                  <a:lnTo>
                    <a:pt x="410" y="802"/>
                  </a:lnTo>
                  <a:lnTo>
                    <a:pt x="423" y="795"/>
                  </a:lnTo>
                  <a:lnTo>
                    <a:pt x="435" y="789"/>
                  </a:lnTo>
                  <a:lnTo>
                    <a:pt x="448" y="783"/>
                  </a:lnTo>
                  <a:lnTo>
                    <a:pt x="460" y="774"/>
                  </a:lnTo>
                  <a:lnTo>
                    <a:pt x="472" y="766"/>
                  </a:lnTo>
                  <a:lnTo>
                    <a:pt x="483" y="757"/>
                  </a:lnTo>
                  <a:lnTo>
                    <a:pt x="494" y="748"/>
                  </a:lnTo>
                  <a:lnTo>
                    <a:pt x="505" y="737"/>
                  </a:lnTo>
                  <a:lnTo>
                    <a:pt x="519" y="722"/>
                  </a:lnTo>
                  <a:lnTo>
                    <a:pt x="531" y="707"/>
                  </a:lnTo>
                  <a:lnTo>
                    <a:pt x="542" y="691"/>
                  </a:lnTo>
                  <a:lnTo>
                    <a:pt x="550" y="675"/>
                  </a:lnTo>
                  <a:lnTo>
                    <a:pt x="559" y="658"/>
                  </a:lnTo>
                  <a:lnTo>
                    <a:pt x="564" y="640"/>
                  </a:lnTo>
                  <a:lnTo>
                    <a:pt x="569" y="622"/>
                  </a:lnTo>
                  <a:lnTo>
                    <a:pt x="574" y="603"/>
                  </a:lnTo>
                  <a:lnTo>
                    <a:pt x="577" y="583"/>
                  </a:lnTo>
                  <a:lnTo>
                    <a:pt x="579" y="563"/>
                  </a:lnTo>
                  <a:lnTo>
                    <a:pt x="580" y="540"/>
                  </a:lnTo>
                  <a:lnTo>
                    <a:pt x="581" y="517"/>
                  </a:lnTo>
                  <a:lnTo>
                    <a:pt x="582" y="467"/>
                  </a:lnTo>
                  <a:lnTo>
                    <a:pt x="582" y="412"/>
                  </a:lnTo>
                  <a:close/>
                  <a:moveTo>
                    <a:pt x="460" y="412"/>
                  </a:moveTo>
                  <a:lnTo>
                    <a:pt x="459" y="468"/>
                  </a:lnTo>
                  <a:lnTo>
                    <a:pt x="458" y="514"/>
                  </a:lnTo>
                  <a:lnTo>
                    <a:pt x="457" y="534"/>
                  </a:lnTo>
                  <a:lnTo>
                    <a:pt x="455" y="552"/>
                  </a:lnTo>
                  <a:lnTo>
                    <a:pt x="452" y="568"/>
                  </a:lnTo>
                  <a:lnTo>
                    <a:pt x="450" y="583"/>
                  </a:lnTo>
                  <a:lnTo>
                    <a:pt x="447" y="596"/>
                  </a:lnTo>
                  <a:lnTo>
                    <a:pt x="444" y="607"/>
                  </a:lnTo>
                  <a:lnTo>
                    <a:pt x="441" y="619"/>
                  </a:lnTo>
                  <a:lnTo>
                    <a:pt x="435" y="629"/>
                  </a:lnTo>
                  <a:lnTo>
                    <a:pt x="431" y="638"/>
                  </a:lnTo>
                  <a:lnTo>
                    <a:pt x="425" y="647"/>
                  </a:lnTo>
                  <a:lnTo>
                    <a:pt x="418" y="655"/>
                  </a:lnTo>
                  <a:lnTo>
                    <a:pt x="412" y="664"/>
                  </a:lnTo>
                  <a:lnTo>
                    <a:pt x="400" y="674"/>
                  </a:lnTo>
                  <a:lnTo>
                    <a:pt x="388" y="684"/>
                  </a:lnTo>
                  <a:lnTo>
                    <a:pt x="374" y="692"/>
                  </a:lnTo>
                  <a:lnTo>
                    <a:pt x="359" y="700"/>
                  </a:lnTo>
                  <a:lnTo>
                    <a:pt x="343" y="706"/>
                  </a:lnTo>
                  <a:lnTo>
                    <a:pt x="326" y="710"/>
                  </a:lnTo>
                  <a:lnTo>
                    <a:pt x="309" y="713"/>
                  </a:lnTo>
                  <a:lnTo>
                    <a:pt x="291" y="714"/>
                  </a:lnTo>
                  <a:lnTo>
                    <a:pt x="273" y="713"/>
                  </a:lnTo>
                  <a:lnTo>
                    <a:pt x="256" y="710"/>
                  </a:lnTo>
                  <a:lnTo>
                    <a:pt x="240" y="706"/>
                  </a:lnTo>
                  <a:lnTo>
                    <a:pt x="224" y="700"/>
                  </a:lnTo>
                  <a:lnTo>
                    <a:pt x="208" y="692"/>
                  </a:lnTo>
                  <a:lnTo>
                    <a:pt x="194" y="684"/>
                  </a:lnTo>
                  <a:lnTo>
                    <a:pt x="181" y="674"/>
                  </a:lnTo>
                  <a:lnTo>
                    <a:pt x="171" y="664"/>
                  </a:lnTo>
                  <a:lnTo>
                    <a:pt x="163" y="655"/>
                  </a:lnTo>
                  <a:lnTo>
                    <a:pt x="157" y="647"/>
                  </a:lnTo>
                  <a:lnTo>
                    <a:pt x="152" y="638"/>
                  </a:lnTo>
                  <a:lnTo>
                    <a:pt x="146" y="629"/>
                  </a:lnTo>
                  <a:lnTo>
                    <a:pt x="142" y="619"/>
                  </a:lnTo>
                  <a:lnTo>
                    <a:pt x="138" y="607"/>
                  </a:lnTo>
                  <a:lnTo>
                    <a:pt x="135" y="596"/>
                  </a:lnTo>
                  <a:lnTo>
                    <a:pt x="131" y="583"/>
                  </a:lnTo>
                  <a:lnTo>
                    <a:pt x="129" y="568"/>
                  </a:lnTo>
                  <a:lnTo>
                    <a:pt x="127" y="552"/>
                  </a:lnTo>
                  <a:lnTo>
                    <a:pt x="126" y="534"/>
                  </a:lnTo>
                  <a:lnTo>
                    <a:pt x="124" y="514"/>
                  </a:lnTo>
                  <a:lnTo>
                    <a:pt x="123" y="468"/>
                  </a:lnTo>
                  <a:lnTo>
                    <a:pt x="123" y="412"/>
                  </a:lnTo>
                  <a:lnTo>
                    <a:pt x="123" y="356"/>
                  </a:lnTo>
                  <a:lnTo>
                    <a:pt x="124" y="310"/>
                  </a:lnTo>
                  <a:lnTo>
                    <a:pt x="126" y="290"/>
                  </a:lnTo>
                  <a:lnTo>
                    <a:pt x="127" y="272"/>
                  </a:lnTo>
                  <a:lnTo>
                    <a:pt x="129" y="256"/>
                  </a:lnTo>
                  <a:lnTo>
                    <a:pt x="131" y="242"/>
                  </a:lnTo>
                  <a:lnTo>
                    <a:pt x="135" y="228"/>
                  </a:lnTo>
                  <a:lnTo>
                    <a:pt x="138" y="216"/>
                  </a:lnTo>
                  <a:lnTo>
                    <a:pt x="142" y="205"/>
                  </a:lnTo>
                  <a:lnTo>
                    <a:pt x="146" y="195"/>
                  </a:lnTo>
                  <a:lnTo>
                    <a:pt x="152" y="185"/>
                  </a:lnTo>
                  <a:lnTo>
                    <a:pt x="157" y="177"/>
                  </a:lnTo>
                  <a:lnTo>
                    <a:pt x="163" y="168"/>
                  </a:lnTo>
                  <a:lnTo>
                    <a:pt x="171" y="161"/>
                  </a:lnTo>
                  <a:lnTo>
                    <a:pt x="181" y="149"/>
                  </a:lnTo>
                  <a:lnTo>
                    <a:pt x="194" y="139"/>
                  </a:lnTo>
                  <a:lnTo>
                    <a:pt x="208" y="131"/>
                  </a:lnTo>
                  <a:lnTo>
                    <a:pt x="224" y="124"/>
                  </a:lnTo>
                  <a:lnTo>
                    <a:pt x="240" y="118"/>
                  </a:lnTo>
                  <a:lnTo>
                    <a:pt x="256" y="114"/>
                  </a:lnTo>
                  <a:lnTo>
                    <a:pt x="273" y="111"/>
                  </a:lnTo>
                  <a:lnTo>
                    <a:pt x="291" y="110"/>
                  </a:lnTo>
                  <a:lnTo>
                    <a:pt x="309" y="111"/>
                  </a:lnTo>
                  <a:lnTo>
                    <a:pt x="326" y="114"/>
                  </a:lnTo>
                  <a:lnTo>
                    <a:pt x="343" y="118"/>
                  </a:lnTo>
                  <a:lnTo>
                    <a:pt x="359" y="124"/>
                  </a:lnTo>
                  <a:lnTo>
                    <a:pt x="374" y="131"/>
                  </a:lnTo>
                  <a:lnTo>
                    <a:pt x="388" y="139"/>
                  </a:lnTo>
                  <a:lnTo>
                    <a:pt x="400" y="149"/>
                  </a:lnTo>
                  <a:lnTo>
                    <a:pt x="412" y="161"/>
                  </a:lnTo>
                  <a:lnTo>
                    <a:pt x="418" y="168"/>
                  </a:lnTo>
                  <a:lnTo>
                    <a:pt x="425" y="177"/>
                  </a:lnTo>
                  <a:lnTo>
                    <a:pt x="431" y="185"/>
                  </a:lnTo>
                  <a:lnTo>
                    <a:pt x="435" y="195"/>
                  </a:lnTo>
                  <a:lnTo>
                    <a:pt x="441" y="205"/>
                  </a:lnTo>
                  <a:lnTo>
                    <a:pt x="444" y="216"/>
                  </a:lnTo>
                  <a:lnTo>
                    <a:pt x="447" y="228"/>
                  </a:lnTo>
                  <a:lnTo>
                    <a:pt x="450" y="242"/>
                  </a:lnTo>
                  <a:lnTo>
                    <a:pt x="452" y="256"/>
                  </a:lnTo>
                  <a:lnTo>
                    <a:pt x="455" y="272"/>
                  </a:lnTo>
                  <a:lnTo>
                    <a:pt x="457" y="290"/>
                  </a:lnTo>
                  <a:lnTo>
                    <a:pt x="458" y="310"/>
                  </a:lnTo>
                  <a:lnTo>
                    <a:pt x="459" y="356"/>
                  </a:lnTo>
                  <a:lnTo>
                    <a:pt x="460" y="412"/>
                  </a:lnTo>
                  <a:close/>
                  <a:moveTo>
                    <a:pt x="1217" y="117"/>
                  </a:moveTo>
                  <a:lnTo>
                    <a:pt x="1217" y="7"/>
                  </a:lnTo>
                  <a:lnTo>
                    <a:pt x="647" y="7"/>
                  </a:lnTo>
                  <a:lnTo>
                    <a:pt x="647" y="117"/>
                  </a:lnTo>
                  <a:lnTo>
                    <a:pt x="870" y="117"/>
                  </a:lnTo>
                  <a:lnTo>
                    <a:pt x="870" y="817"/>
                  </a:lnTo>
                  <a:lnTo>
                    <a:pt x="994" y="817"/>
                  </a:lnTo>
                  <a:lnTo>
                    <a:pt x="994" y="117"/>
                  </a:lnTo>
                  <a:lnTo>
                    <a:pt x="1217" y="117"/>
                  </a:lnTo>
                  <a:close/>
                  <a:moveTo>
                    <a:pt x="1460" y="817"/>
                  </a:moveTo>
                  <a:lnTo>
                    <a:pt x="1460" y="7"/>
                  </a:lnTo>
                  <a:lnTo>
                    <a:pt x="1337" y="7"/>
                  </a:lnTo>
                  <a:lnTo>
                    <a:pt x="1337" y="817"/>
                  </a:lnTo>
                  <a:lnTo>
                    <a:pt x="1460" y="817"/>
                  </a:lnTo>
                  <a:close/>
                  <a:moveTo>
                    <a:pt x="2215" y="412"/>
                  </a:moveTo>
                  <a:lnTo>
                    <a:pt x="2215" y="356"/>
                  </a:lnTo>
                  <a:lnTo>
                    <a:pt x="2214" y="306"/>
                  </a:lnTo>
                  <a:lnTo>
                    <a:pt x="2213" y="283"/>
                  </a:lnTo>
                  <a:lnTo>
                    <a:pt x="2211" y="262"/>
                  </a:lnTo>
                  <a:lnTo>
                    <a:pt x="2209" y="240"/>
                  </a:lnTo>
                  <a:lnTo>
                    <a:pt x="2206" y="220"/>
                  </a:lnTo>
                  <a:lnTo>
                    <a:pt x="2202" y="201"/>
                  </a:lnTo>
                  <a:lnTo>
                    <a:pt x="2197" y="183"/>
                  </a:lnTo>
                  <a:lnTo>
                    <a:pt x="2191" y="166"/>
                  </a:lnTo>
                  <a:lnTo>
                    <a:pt x="2183" y="149"/>
                  </a:lnTo>
                  <a:lnTo>
                    <a:pt x="2174" y="132"/>
                  </a:lnTo>
                  <a:lnTo>
                    <a:pt x="2163" y="117"/>
                  </a:lnTo>
                  <a:lnTo>
                    <a:pt x="2151" y="101"/>
                  </a:lnTo>
                  <a:lnTo>
                    <a:pt x="2137" y="86"/>
                  </a:lnTo>
                  <a:lnTo>
                    <a:pt x="2127" y="76"/>
                  </a:lnTo>
                  <a:lnTo>
                    <a:pt x="2115" y="66"/>
                  </a:lnTo>
                  <a:lnTo>
                    <a:pt x="2105" y="58"/>
                  </a:lnTo>
                  <a:lnTo>
                    <a:pt x="2093" y="49"/>
                  </a:lnTo>
                  <a:lnTo>
                    <a:pt x="2080" y="42"/>
                  </a:lnTo>
                  <a:lnTo>
                    <a:pt x="2068" y="34"/>
                  </a:lnTo>
                  <a:lnTo>
                    <a:pt x="2055" y="28"/>
                  </a:lnTo>
                  <a:lnTo>
                    <a:pt x="2042" y="23"/>
                  </a:lnTo>
                  <a:lnTo>
                    <a:pt x="2028" y="17"/>
                  </a:lnTo>
                  <a:lnTo>
                    <a:pt x="2014" y="13"/>
                  </a:lnTo>
                  <a:lnTo>
                    <a:pt x="2000" y="9"/>
                  </a:lnTo>
                  <a:lnTo>
                    <a:pt x="1985" y="6"/>
                  </a:lnTo>
                  <a:lnTo>
                    <a:pt x="1971" y="3"/>
                  </a:lnTo>
                  <a:lnTo>
                    <a:pt x="1955" y="1"/>
                  </a:lnTo>
                  <a:lnTo>
                    <a:pt x="1940" y="0"/>
                  </a:lnTo>
                  <a:lnTo>
                    <a:pt x="1924" y="0"/>
                  </a:lnTo>
                  <a:lnTo>
                    <a:pt x="1907" y="0"/>
                  </a:lnTo>
                  <a:lnTo>
                    <a:pt x="1892" y="1"/>
                  </a:lnTo>
                  <a:lnTo>
                    <a:pt x="1876" y="3"/>
                  </a:lnTo>
                  <a:lnTo>
                    <a:pt x="1861" y="6"/>
                  </a:lnTo>
                  <a:lnTo>
                    <a:pt x="1847" y="9"/>
                  </a:lnTo>
                  <a:lnTo>
                    <a:pt x="1832" y="13"/>
                  </a:lnTo>
                  <a:lnTo>
                    <a:pt x="1819" y="17"/>
                  </a:lnTo>
                  <a:lnTo>
                    <a:pt x="1806" y="23"/>
                  </a:lnTo>
                  <a:lnTo>
                    <a:pt x="1792" y="28"/>
                  </a:lnTo>
                  <a:lnTo>
                    <a:pt x="1779" y="34"/>
                  </a:lnTo>
                  <a:lnTo>
                    <a:pt x="1768" y="42"/>
                  </a:lnTo>
                  <a:lnTo>
                    <a:pt x="1755" y="49"/>
                  </a:lnTo>
                  <a:lnTo>
                    <a:pt x="1743" y="58"/>
                  </a:lnTo>
                  <a:lnTo>
                    <a:pt x="1732" y="66"/>
                  </a:lnTo>
                  <a:lnTo>
                    <a:pt x="1721" y="76"/>
                  </a:lnTo>
                  <a:lnTo>
                    <a:pt x="1710" y="86"/>
                  </a:lnTo>
                  <a:lnTo>
                    <a:pt x="1696" y="101"/>
                  </a:lnTo>
                  <a:lnTo>
                    <a:pt x="1685" y="117"/>
                  </a:lnTo>
                  <a:lnTo>
                    <a:pt x="1674" y="132"/>
                  </a:lnTo>
                  <a:lnTo>
                    <a:pt x="1664" y="149"/>
                  </a:lnTo>
                  <a:lnTo>
                    <a:pt x="1657" y="166"/>
                  </a:lnTo>
                  <a:lnTo>
                    <a:pt x="1651" y="183"/>
                  </a:lnTo>
                  <a:lnTo>
                    <a:pt x="1645" y="201"/>
                  </a:lnTo>
                  <a:lnTo>
                    <a:pt x="1641" y="220"/>
                  </a:lnTo>
                  <a:lnTo>
                    <a:pt x="1638" y="240"/>
                  </a:lnTo>
                  <a:lnTo>
                    <a:pt x="1636" y="262"/>
                  </a:lnTo>
                  <a:lnTo>
                    <a:pt x="1634" y="283"/>
                  </a:lnTo>
                  <a:lnTo>
                    <a:pt x="1633" y="306"/>
                  </a:lnTo>
                  <a:lnTo>
                    <a:pt x="1633" y="356"/>
                  </a:lnTo>
                  <a:lnTo>
                    <a:pt x="1631" y="412"/>
                  </a:lnTo>
                  <a:lnTo>
                    <a:pt x="1633" y="467"/>
                  </a:lnTo>
                  <a:lnTo>
                    <a:pt x="1633" y="517"/>
                  </a:lnTo>
                  <a:lnTo>
                    <a:pt x="1634" y="540"/>
                  </a:lnTo>
                  <a:lnTo>
                    <a:pt x="1636" y="563"/>
                  </a:lnTo>
                  <a:lnTo>
                    <a:pt x="1638" y="583"/>
                  </a:lnTo>
                  <a:lnTo>
                    <a:pt x="1641" y="603"/>
                  </a:lnTo>
                  <a:lnTo>
                    <a:pt x="1645" y="622"/>
                  </a:lnTo>
                  <a:lnTo>
                    <a:pt x="1651" y="640"/>
                  </a:lnTo>
                  <a:lnTo>
                    <a:pt x="1657" y="658"/>
                  </a:lnTo>
                  <a:lnTo>
                    <a:pt x="1664" y="675"/>
                  </a:lnTo>
                  <a:lnTo>
                    <a:pt x="1674" y="691"/>
                  </a:lnTo>
                  <a:lnTo>
                    <a:pt x="1685" y="707"/>
                  </a:lnTo>
                  <a:lnTo>
                    <a:pt x="1696" y="722"/>
                  </a:lnTo>
                  <a:lnTo>
                    <a:pt x="1710" y="737"/>
                  </a:lnTo>
                  <a:lnTo>
                    <a:pt x="1721" y="748"/>
                  </a:lnTo>
                  <a:lnTo>
                    <a:pt x="1732" y="757"/>
                  </a:lnTo>
                  <a:lnTo>
                    <a:pt x="1743" y="766"/>
                  </a:lnTo>
                  <a:lnTo>
                    <a:pt x="1755" y="774"/>
                  </a:lnTo>
                  <a:lnTo>
                    <a:pt x="1768" y="783"/>
                  </a:lnTo>
                  <a:lnTo>
                    <a:pt x="1779" y="789"/>
                  </a:lnTo>
                  <a:lnTo>
                    <a:pt x="1792" y="795"/>
                  </a:lnTo>
                  <a:lnTo>
                    <a:pt x="1806" y="802"/>
                  </a:lnTo>
                  <a:lnTo>
                    <a:pt x="1819" y="807"/>
                  </a:lnTo>
                  <a:lnTo>
                    <a:pt x="1832" y="811"/>
                  </a:lnTo>
                  <a:lnTo>
                    <a:pt x="1847" y="816"/>
                  </a:lnTo>
                  <a:lnTo>
                    <a:pt x="1861" y="819"/>
                  </a:lnTo>
                  <a:lnTo>
                    <a:pt x="1876" y="821"/>
                  </a:lnTo>
                  <a:lnTo>
                    <a:pt x="1892" y="823"/>
                  </a:lnTo>
                  <a:lnTo>
                    <a:pt x="1907" y="824"/>
                  </a:lnTo>
                  <a:lnTo>
                    <a:pt x="1924" y="824"/>
                  </a:lnTo>
                  <a:lnTo>
                    <a:pt x="1940" y="824"/>
                  </a:lnTo>
                  <a:lnTo>
                    <a:pt x="1955" y="823"/>
                  </a:lnTo>
                  <a:lnTo>
                    <a:pt x="1971" y="821"/>
                  </a:lnTo>
                  <a:lnTo>
                    <a:pt x="1985" y="819"/>
                  </a:lnTo>
                  <a:lnTo>
                    <a:pt x="2000" y="816"/>
                  </a:lnTo>
                  <a:lnTo>
                    <a:pt x="2014" y="811"/>
                  </a:lnTo>
                  <a:lnTo>
                    <a:pt x="2028" y="807"/>
                  </a:lnTo>
                  <a:lnTo>
                    <a:pt x="2042" y="802"/>
                  </a:lnTo>
                  <a:lnTo>
                    <a:pt x="2055" y="795"/>
                  </a:lnTo>
                  <a:lnTo>
                    <a:pt x="2068" y="789"/>
                  </a:lnTo>
                  <a:lnTo>
                    <a:pt x="2080" y="783"/>
                  </a:lnTo>
                  <a:lnTo>
                    <a:pt x="2093" y="774"/>
                  </a:lnTo>
                  <a:lnTo>
                    <a:pt x="2105" y="766"/>
                  </a:lnTo>
                  <a:lnTo>
                    <a:pt x="2115" y="757"/>
                  </a:lnTo>
                  <a:lnTo>
                    <a:pt x="2127" y="748"/>
                  </a:lnTo>
                  <a:lnTo>
                    <a:pt x="2137" y="737"/>
                  </a:lnTo>
                  <a:lnTo>
                    <a:pt x="2151" y="722"/>
                  </a:lnTo>
                  <a:lnTo>
                    <a:pt x="2163" y="707"/>
                  </a:lnTo>
                  <a:lnTo>
                    <a:pt x="2174" y="691"/>
                  </a:lnTo>
                  <a:lnTo>
                    <a:pt x="2183" y="675"/>
                  </a:lnTo>
                  <a:lnTo>
                    <a:pt x="2191" y="658"/>
                  </a:lnTo>
                  <a:lnTo>
                    <a:pt x="2197" y="640"/>
                  </a:lnTo>
                  <a:lnTo>
                    <a:pt x="2202" y="622"/>
                  </a:lnTo>
                  <a:lnTo>
                    <a:pt x="2206" y="603"/>
                  </a:lnTo>
                  <a:lnTo>
                    <a:pt x="2209" y="583"/>
                  </a:lnTo>
                  <a:lnTo>
                    <a:pt x="2211" y="563"/>
                  </a:lnTo>
                  <a:lnTo>
                    <a:pt x="2213" y="540"/>
                  </a:lnTo>
                  <a:lnTo>
                    <a:pt x="2214" y="517"/>
                  </a:lnTo>
                  <a:lnTo>
                    <a:pt x="2215" y="467"/>
                  </a:lnTo>
                  <a:lnTo>
                    <a:pt x="2215" y="412"/>
                  </a:lnTo>
                  <a:close/>
                  <a:moveTo>
                    <a:pt x="2092" y="412"/>
                  </a:moveTo>
                  <a:lnTo>
                    <a:pt x="2092" y="468"/>
                  </a:lnTo>
                  <a:lnTo>
                    <a:pt x="2090" y="514"/>
                  </a:lnTo>
                  <a:lnTo>
                    <a:pt x="2089" y="534"/>
                  </a:lnTo>
                  <a:lnTo>
                    <a:pt x="2088" y="552"/>
                  </a:lnTo>
                  <a:lnTo>
                    <a:pt x="2085" y="568"/>
                  </a:lnTo>
                  <a:lnTo>
                    <a:pt x="2083" y="583"/>
                  </a:lnTo>
                  <a:lnTo>
                    <a:pt x="2080" y="596"/>
                  </a:lnTo>
                  <a:lnTo>
                    <a:pt x="2077" y="607"/>
                  </a:lnTo>
                  <a:lnTo>
                    <a:pt x="2073" y="619"/>
                  </a:lnTo>
                  <a:lnTo>
                    <a:pt x="2068" y="629"/>
                  </a:lnTo>
                  <a:lnTo>
                    <a:pt x="2063" y="638"/>
                  </a:lnTo>
                  <a:lnTo>
                    <a:pt x="2058" y="647"/>
                  </a:lnTo>
                  <a:lnTo>
                    <a:pt x="2051" y="655"/>
                  </a:lnTo>
                  <a:lnTo>
                    <a:pt x="2044" y="664"/>
                  </a:lnTo>
                  <a:lnTo>
                    <a:pt x="2032" y="674"/>
                  </a:lnTo>
                  <a:lnTo>
                    <a:pt x="2019" y="684"/>
                  </a:lnTo>
                  <a:lnTo>
                    <a:pt x="2006" y="692"/>
                  </a:lnTo>
                  <a:lnTo>
                    <a:pt x="1991" y="700"/>
                  </a:lnTo>
                  <a:lnTo>
                    <a:pt x="1975" y="706"/>
                  </a:lnTo>
                  <a:lnTo>
                    <a:pt x="1958" y="710"/>
                  </a:lnTo>
                  <a:lnTo>
                    <a:pt x="1941" y="713"/>
                  </a:lnTo>
                  <a:lnTo>
                    <a:pt x="1924" y="714"/>
                  </a:lnTo>
                  <a:lnTo>
                    <a:pt x="1906" y="713"/>
                  </a:lnTo>
                  <a:lnTo>
                    <a:pt x="1889" y="710"/>
                  </a:lnTo>
                  <a:lnTo>
                    <a:pt x="1872" y="706"/>
                  </a:lnTo>
                  <a:lnTo>
                    <a:pt x="1856" y="700"/>
                  </a:lnTo>
                  <a:lnTo>
                    <a:pt x="1841" y="692"/>
                  </a:lnTo>
                  <a:lnTo>
                    <a:pt x="1827" y="684"/>
                  </a:lnTo>
                  <a:lnTo>
                    <a:pt x="1814" y="674"/>
                  </a:lnTo>
                  <a:lnTo>
                    <a:pt x="1803" y="664"/>
                  </a:lnTo>
                  <a:lnTo>
                    <a:pt x="1795" y="655"/>
                  </a:lnTo>
                  <a:lnTo>
                    <a:pt x="1789" y="647"/>
                  </a:lnTo>
                  <a:lnTo>
                    <a:pt x="1783" y="638"/>
                  </a:lnTo>
                  <a:lnTo>
                    <a:pt x="1778" y="629"/>
                  </a:lnTo>
                  <a:lnTo>
                    <a:pt x="1774" y="619"/>
                  </a:lnTo>
                  <a:lnTo>
                    <a:pt x="1770" y="607"/>
                  </a:lnTo>
                  <a:lnTo>
                    <a:pt x="1766" y="596"/>
                  </a:lnTo>
                  <a:lnTo>
                    <a:pt x="1763" y="583"/>
                  </a:lnTo>
                  <a:lnTo>
                    <a:pt x="1761" y="568"/>
                  </a:lnTo>
                  <a:lnTo>
                    <a:pt x="1759" y="552"/>
                  </a:lnTo>
                  <a:lnTo>
                    <a:pt x="1758" y="534"/>
                  </a:lnTo>
                  <a:lnTo>
                    <a:pt x="1757" y="514"/>
                  </a:lnTo>
                  <a:lnTo>
                    <a:pt x="1755" y="468"/>
                  </a:lnTo>
                  <a:lnTo>
                    <a:pt x="1755" y="412"/>
                  </a:lnTo>
                  <a:lnTo>
                    <a:pt x="1755" y="356"/>
                  </a:lnTo>
                  <a:lnTo>
                    <a:pt x="1757" y="310"/>
                  </a:lnTo>
                  <a:lnTo>
                    <a:pt x="1758" y="290"/>
                  </a:lnTo>
                  <a:lnTo>
                    <a:pt x="1759" y="272"/>
                  </a:lnTo>
                  <a:lnTo>
                    <a:pt x="1761" y="256"/>
                  </a:lnTo>
                  <a:lnTo>
                    <a:pt x="1763" y="242"/>
                  </a:lnTo>
                  <a:lnTo>
                    <a:pt x="1766" y="228"/>
                  </a:lnTo>
                  <a:lnTo>
                    <a:pt x="1770" y="216"/>
                  </a:lnTo>
                  <a:lnTo>
                    <a:pt x="1774" y="205"/>
                  </a:lnTo>
                  <a:lnTo>
                    <a:pt x="1778" y="195"/>
                  </a:lnTo>
                  <a:lnTo>
                    <a:pt x="1783" y="185"/>
                  </a:lnTo>
                  <a:lnTo>
                    <a:pt x="1789" y="177"/>
                  </a:lnTo>
                  <a:lnTo>
                    <a:pt x="1795" y="168"/>
                  </a:lnTo>
                  <a:lnTo>
                    <a:pt x="1803" y="161"/>
                  </a:lnTo>
                  <a:lnTo>
                    <a:pt x="1814" y="149"/>
                  </a:lnTo>
                  <a:lnTo>
                    <a:pt x="1827" y="139"/>
                  </a:lnTo>
                  <a:lnTo>
                    <a:pt x="1841" y="131"/>
                  </a:lnTo>
                  <a:lnTo>
                    <a:pt x="1856" y="124"/>
                  </a:lnTo>
                  <a:lnTo>
                    <a:pt x="1872" y="118"/>
                  </a:lnTo>
                  <a:lnTo>
                    <a:pt x="1889" y="114"/>
                  </a:lnTo>
                  <a:lnTo>
                    <a:pt x="1906" y="111"/>
                  </a:lnTo>
                  <a:lnTo>
                    <a:pt x="1924" y="110"/>
                  </a:lnTo>
                  <a:lnTo>
                    <a:pt x="1941" y="111"/>
                  </a:lnTo>
                  <a:lnTo>
                    <a:pt x="1958" y="114"/>
                  </a:lnTo>
                  <a:lnTo>
                    <a:pt x="1975" y="118"/>
                  </a:lnTo>
                  <a:lnTo>
                    <a:pt x="1991" y="124"/>
                  </a:lnTo>
                  <a:lnTo>
                    <a:pt x="2006" y="131"/>
                  </a:lnTo>
                  <a:lnTo>
                    <a:pt x="2019" y="139"/>
                  </a:lnTo>
                  <a:lnTo>
                    <a:pt x="2032" y="149"/>
                  </a:lnTo>
                  <a:lnTo>
                    <a:pt x="2044" y="161"/>
                  </a:lnTo>
                  <a:lnTo>
                    <a:pt x="2051" y="168"/>
                  </a:lnTo>
                  <a:lnTo>
                    <a:pt x="2058" y="177"/>
                  </a:lnTo>
                  <a:lnTo>
                    <a:pt x="2063" y="185"/>
                  </a:lnTo>
                  <a:lnTo>
                    <a:pt x="2068" y="195"/>
                  </a:lnTo>
                  <a:lnTo>
                    <a:pt x="2073" y="205"/>
                  </a:lnTo>
                  <a:lnTo>
                    <a:pt x="2077" y="216"/>
                  </a:lnTo>
                  <a:lnTo>
                    <a:pt x="2080" y="228"/>
                  </a:lnTo>
                  <a:lnTo>
                    <a:pt x="2083" y="242"/>
                  </a:lnTo>
                  <a:lnTo>
                    <a:pt x="2085" y="256"/>
                  </a:lnTo>
                  <a:lnTo>
                    <a:pt x="2088" y="272"/>
                  </a:lnTo>
                  <a:lnTo>
                    <a:pt x="2089" y="290"/>
                  </a:lnTo>
                  <a:lnTo>
                    <a:pt x="2090" y="310"/>
                  </a:lnTo>
                  <a:lnTo>
                    <a:pt x="2092" y="356"/>
                  </a:lnTo>
                  <a:lnTo>
                    <a:pt x="2092" y="412"/>
                  </a:lnTo>
                  <a:close/>
                  <a:moveTo>
                    <a:pt x="2881" y="586"/>
                  </a:moveTo>
                  <a:lnTo>
                    <a:pt x="2881" y="573"/>
                  </a:lnTo>
                  <a:lnTo>
                    <a:pt x="2880" y="560"/>
                  </a:lnTo>
                  <a:lnTo>
                    <a:pt x="2878" y="548"/>
                  </a:lnTo>
                  <a:lnTo>
                    <a:pt x="2876" y="536"/>
                  </a:lnTo>
                  <a:lnTo>
                    <a:pt x="2874" y="524"/>
                  </a:lnTo>
                  <a:lnTo>
                    <a:pt x="2871" y="513"/>
                  </a:lnTo>
                  <a:lnTo>
                    <a:pt x="2868" y="502"/>
                  </a:lnTo>
                  <a:lnTo>
                    <a:pt x="2865" y="491"/>
                  </a:lnTo>
                  <a:lnTo>
                    <a:pt x="2859" y="481"/>
                  </a:lnTo>
                  <a:lnTo>
                    <a:pt x="2855" y="471"/>
                  </a:lnTo>
                  <a:lnTo>
                    <a:pt x="2850" y="462"/>
                  </a:lnTo>
                  <a:lnTo>
                    <a:pt x="2843" y="452"/>
                  </a:lnTo>
                  <a:lnTo>
                    <a:pt x="2837" y="444"/>
                  </a:lnTo>
                  <a:lnTo>
                    <a:pt x="2831" y="435"/>
                  </a:lnTo>
                  <a:lnTo>
                    <a:pt x="2822" y="428"/>
                  </a:lnTo>
                  <a:lnTo>
                    <a:pt x="2815" y="420"/>
                  </a:lnTo>
                  <a:lnTo>
                    <a:pt x="2801" y="408"/>
                  </a:lnTo>
                  <a:lnTo>
                    <a:pt x="2787" y="399"/>
                  </a:lnTo>
                  <a:lnTo>
                    <a:pt x="2771" y="390"/>
                  </a:lnTo>
                  <a:lnTo>
                    <a:pt x="2754" y="382"/>
                  </a:lnTo>
                  <a:lnTo>
                    <a:pt x="2735" y="375"/>
                  </a:lnTo>
                  <a:lnTo>
                    <a:pt x="2714" y="369"/>
                  </a:lnTo>
                  <a:lnTo>
                    <a:pt x="2690" y="364"/>
                  </a:lnTo>
                  <a:lnTo>
                    <a:pt x="2663" y="360"/>
                  </a:lnTo>
                  <a:lnTo>
                    <a:pt x="2571" y="346"/>
                  </a:lnTo>
                  <a:lnTo>
                    <a:pt x="2557" y="344"/>
                  </a:lnTo>
                  <a:lnTo>
                    <a:pt x="2544" y="340"/>
                  </a:lnTo>
                  <a:lnTo>
                    <a:pt x="2531" y="336"/>
                  </a:lnTo>
                  <a:lnTo>
                    <a:pt x="2519" y="332"/>
                  </a:lnTo>
                  <a:lnTo>
                    <a:pt x="2507" y="327"/>
                  </a:lnTo>
                  <a:lnTo>
                    <a:pt x="2498" y="321"/>
                  </a:lnTo>
                  <a:lnTo>
                    <a:pt x="2488" y="315"/>
                  </a:lnTo>
                  <a:lnTo>
                    <a:pt x="2480" y="309"/>
                  </a:lnTo>
                  <a:lnTo>
                    <a:pt x="2472" y="301"/>
                  </a:lnTo>
                  <a:lnTo>
                    <a:pt x="2466" y="293"/>
                  </a:lnTo>
                  <a:lnTo>
                    <a:pt x="2461" y="284"/>
                  </a:lnTo>
                  <a:lnTo>
                    <a:pt x="2456" y="275"/>
                  </a:lnTo>
                  <a:lnTo>
                    <a:pt x="2453" y="265"/>
                  </a:lnTo>
                  <a:lnTo>
                    <a:pt x="2451" y="254"/>
                  </a:lnTo>
                  <a:lnTo>
                    <a:pt x="2450" y="244"/>
                  </a:lnTo>
                  <a:lnTo>
                    <a:pt x="2449" y="233"/>
                  </a:lnTo>
                  <a:lnTo>
                    <a:pt x="2450" y="220"/>
                  </a:lnTo>
                  <a:lnTo>
                    <a:pt x="2451" y="208"/>
                  </a:lnTo>
                  <a:lnTo>
                    <a:pt x="2454" y="195"/>
                  </a:lnTo>
                  <a:lnTo>
                    <a:pt x="2459" y="183"/>
                  </a:lnTo>
                  <a:lnTo>
                    <a:pt x="2464" y="172"/>
                  </a:lnTo>
                  <a:lnTo>
                    <a:pt x="2471" y="162"/>
                  </a:lnTo>
                  <a:lnTo>
                    <a:pt x="2479" y="152"/>
                  </a:lnTo>
                  <a:lnTo>
                    <a:pt x="2487" y="143"/>
                  </a:lnTo>
                  <a:lnTo>
                    <a:pt x="2497" y="135"/>
                  </a:lnTo>
                  <a:lnTo>
                    <a:pt x="2509" y="128"/>
                  </a:lnTo>
                  <a:lnTo>
                    <a:pt x="2520" y="121"/>
                  </a:lnTo>
                  <a:lnTo>
                    <a:pt x="2534" y="116"/>
                  </a:lnTo>
                  <a:lnTo>
                    <a:pt x="2548" y="112"/>
                  </a:lnTo>
                  <a:lnTo>
                    <a:pt x="2564" y="110"/>
                  </a:lnTo>
                  <a:lnTo>
                    <a:pt x="2580" y="108"/>
                  </a:lnTo>
                  <a:lnTo>
                    <a:pt x="2597" y="107"/>
                  </a:lnTo>
                  <a:lnTo>
                    <a:pt x="2622" y="108"/>
                  </a:lnTo>
                  <a:lnTo>
                    <a:pt x="2647" y="110"/>
                  </a:lnTo>
                  <a:lnTo>
                    <a:pt x="2658" y="112"/>
                  </a:lnTo>
                  <a:lnTo>
                    <a:pt x="2670" y="114"/>
                  </a:lnTo>
                  <a:lnTo>
                    <a:pt x="2681" y="117"/>
                  </a:lnTo>
                  <a:lnTo>
                    <a:pt x="2692" y="120"/>
                  </a:lnTo>
                  <a:lnTo>
                    <a:pt x="2703" y="125"/>
                  </a:lnTo>
                  <a:lnTo>
                    <a:pt x="2714" y="129"/>
                  </a:lnTo>
                  <a:lnTo>
                    <a:pt x="2724" y="134"/>
                  </a:lnTo>
                  <a:lnTo>
                    <a:pt x="2735" y="139"/>
                  </a:lnTo>
                  <a:lnTo>
                    <a:pt x="2745" y="146"/>
                  </a:lnTo>
                  <a:lnTo>
                    <a:pt x="2754" y="153"/>
                  </a:lnTo>
                  <a:lnTo>
                    <a:pt x="2764" y="161"/>
                  </a:lnTo>
                  <a:lnTo>
                    <a:pt x="2773" y="169"/>
                  </a:lnTo>
                  <a:lnTo>
                    <a:pt x="2852" y="92"/>
                  </a:lnTo>
                  <a:lnTo>
                    <a:pt x="2839" y="80"/>
                  </a:lnTo>
                  <a:lnTo>
                    <a:pt x="2825" y="69"/>
                  </a:lnTo>
                  <a:lnTo>
                    <a:pt x="2813" y="60"/>
                  </a:lnTo>
                  <a:lnTo>
                    <a:pt x="2799" y="50"/>
                  </a:lnTo>
                  <a:lnTo>
                    <a:pt x="2785" y="42"/>
                  </a:lnTo>
                  <a:lnTo>
                    <a:pt x="2770" y="34"/>
                  </a:lnTo>
                  <a:lnTo>
                    <a:pt x="2755" y="28"/>
                  </a:lnTo>
                  <a:lnTo>
                    <a:pt x="2740" y="21"/>
                  </a:lnTo>
                  <a:lnTo>
                    <a:pt x="2725" y="16"/>
                  </a:lnTo>
                  <a:lnTo>
                    <a:pt x="2708" y="12"/>
                  </a:lnTo>
                  <a:lnTo>
                    <a:pt x="2692" y="8"/>
                  </a:lnTo>
                  <a:lnTo>
                    <a:pt x="2675" y="6"/>
                  </a:lnTo>
                  <a:lnTo>
                    <a:pt x="2657" y="2"/>
                  </a:lnTo>
                  <a:lnTo>
                    <a:pt x="2639" y="1"/>
                  </a:lnTo>
                  <a:lnTo>
                    <a:pt x="2620" y="0"/>
                  </a:lnTo>
                  <a:lnTo>
                    <a:pt x="2601" y="0"/>
                  </a:lnTo>
                  <a:lnTo>
                    <a:pt x="2585" y="0"/>
                  </a:lnTo>
                  <a:lnTo>
                    <a:pt x="2570" y="1"/>
                  </a:lnTo>
                  <a:lnTo>
                    <a:pt x="2555" y="2"/>
                  </a:lnTo>
                  <a:lnTo>
                    <a:pt x="2540" y="4"/>
                  </a:lnTo>
                  <a:lnTo>
                    <a:pt x="2527" y="7"/>
                  </a:lnTo>
                  <a:lnTo>
                    <a:pt x="2513" y="10"/>
                  </a:lnTo>
                  <a:lnTo>
                    <a:pt x="2500" y="13"/>
                  </a:lnTo>
                  <a:lnTo>
                    <a:pt x="2487" y="17"/>
                  </a:lnTo>
                  <a:lnTo>
                    <a:pt x="2475" y="21"/>
                  </a:lnTo>
                  <a:lnTo>
                    <a:pt x="2463" y="27"/>
                  </a:lnTo>
                  <a:lnTo>
                    <a:pt x="2452" y="32"/>
                  </a:lnTo>
                  <a:lnTo>
                    <a:pt x="2440" y="37"/>
                  </a:lnTo>
                  <a:lnTo>
                    <a:pt x="2430" y="44"/>
                  </a:lnTo>
                  <a:lnTo>
                    <a:pt x="2420" y="51"/>
                  </a:lnTo>
                  <a:lnTo>
                    <a:pt x="2411" y="59"/>
                  </a:lnTo>
                  <a:lnTo>
                    <a:pt x="2402" y="66"/>
                  </a:lnTo>
                  <a:lnTo>
                    <a:pt x="2394" y="74"/>
                  </a:lnTo>
                  <a:lnTo>
                    <a:pt x="2385" y="82"/>
                  </a:lnTo>
                  <a:lnTo>
                    <a:pt x="2378" y="92"/>
                  </a:lnTo>
                  <a:lnTo>
                    <a:pt x="2371" y="100"/>
                  </a:lnTo>
                  <a:lnTo>
                    <a:pt x="2365" y="110"/>
                  </a:lnTo>
                  <a:lnTo>
                    <a:pt x="2359" y="120"/>
                  </a:lnTo>
                  <a:lnTo>
                    <a:pt x="2353" y="130"/>
                  </a:lnTo>
                  <a:lnTo>
                    <a:pt x="2348" y="141"/>
                  </a:lnTo>
                  <a:lnTo>
                    <a:pt x="2344" y="152"/>
                  </a:lnTo>
                  <a:lnTo>
                    <a:pt x="2341" y="163"/>
                  </a:lnTo>
                  <a:lnTo>
                    <a:pt x="2337" y="175"/>
                  </a:lnTo>
                  <a:lnTo>
                    <a:pt x="2334" y="187"/>
                  </a:lnTo>
                  <a:lnTo>
                    <a:pt x="2332" y="199"/>
                  </a:lnTo>
                  <a:lnTo>
                    <a:pt x="2331" y="212"/>
                  </a:lnTo>
                  <a:lnTo>
                    <a:pt x="2330" y="225"/>
                  </a:lnTo>
                  <a:lnTo>
                    <a:pt x="2330" y="237"/>
                  </a:lnTo>
                  <a:lnTo>
                    <a:pt x="2331" y="262"/>
                  </a:lnTo>
                  <a:lnTo>
                    <a:pt x="2333" y="284"/>
                  </a:lnTo>
                  <a:lnTo>
                    <a:pt x="2335" y="296"/>
                  </a:lnTo>
                  <a:lnTo>
                    <a:pt x="2337" y="305"/>
                  </a:lnTo>
                  <a:lnTo>
                    <a:pt x="2341" y="316"/>
                  </a:lnTo>
                  <a:lnTo>
                    <a:pt x="2345" y="326"/>
                  </a:lnTo>
                  <a:lnTo>
                    <a:pt x="2348" y="335"/>
                  </a:lnTo>
                  <a:lnTo>
                    <a:pt x="2352" y="345"/>
                  </a:lnTo>
                  <a:lnTo>
                    <a:pt x="2358" y="353"/>
                  </a:lnTo>
                  <a:lnTo>
                    <a:pt x="2363" y="362"/>
                  </a:lnTo>
                  <a:lnTo>
                    <a:pt x="2368" y="370"/>
                  </a:lnTo>
                  <a:lnTo>
                    <a:pt x="2375" y="378"/>
                  </a:lnTo>
                  <a:lnTo>
                    <a:pt x="2382" y="385"/>
                  </a:lnTo>
                  <a:lnTo>
                    <a:pt x="2388" y="393"/>
                  </a:lnTo>
                  <a:lnTo>
                    <a:pt x="2403" y="404"/>
                  </a:lnTo>
                  <a:lnTo>
                    <a:pt x="2418" y="415"/>
                  </a:lnTo>
                  <a:lnTo>
                    <a:pt x="2435" y="425"/>
                  </a:lnTo>
                  <a:lnTo>
                    <a:pt x="2454" y="434"/>
                  </a:lnTo>
                  <a:lnTo>
                    <a:pt x="2475" y="441"/>
                  </a:lnTo>
                  <a:lnTo>
                    <a:pt x="2496" y="448"/>
                  </a:lnTo>
                  <a:lnTo>
                    <a:pt x="2518" y="453"/>
                  </a:lnTo>
                  <a:lnTo>
                    <a:pt x="2543" y="457"/>
                  </a:lnTo>
                  <a:lnTo>
                    <a:pt x="2638" y="471"/>
                  </a:lnTo>
                  <a:lnTo>
                    <a:pt x="2655" y="473"/>
                  </a:lnTo>
                  <a:lnTo>
                    <a:pt x="2669" y="476"/>
                  </a:lnTo>
                  <a:lnTo>
                    <a:pt x="2682" y="480"/>
                  </a:lnTo>
                  <a:lnTo>
                    <a:pt x="2692" y="484"/>
                  </a:lnTo>
                  <a:lnTo>
                    <a:pt x="2702" y="488"/>
                  </a:lnTo>
                  <a:lnTo>
                    <a:pt x="2712" y="492"/>
                  </a:lnTo>
                  <a:lnTo>
                    <a:pt x="2719" y="499"/>
                  </a:lnTo>
                  <a:lnTo>
                    <a:pt x="2726" y="505"/>
                  </a:lnTo>
                  <a:lnTo>
                    <a:pt x="2735" y="513"/>
                  </a:lnTo>
                  <a:lnTo>
                    <a:pt x="2741" y="521"/>
                  </a:lnTo>
                  <a:lnTo>
                    <a:pt x="2747" y="531"/>
                  </a:lnTo>
                  <a:lnTo>
                    <a:pt x="2751" y="541"/>
                  </a:lnTo>
                  <a:lnTo>
                    <a:pt x="2754" y="552"/>
                  </a:lnTo>
                  <a:lnTo>
                    <a:pt x="2757" y="564"/>
                  </a:lnTo>
                  <a:lnTo>
                    <a:pt x="2758" y="576"/>
                  </a:lnTo>
                  <a:lnTo>
                    <a:pt x="2758" y="589"/>
                  </a:lnTo>
                  <a:lnTo>
                    <a:pt x="2758" y="604"/>
                  </a:lnTo>
                  <a:lnTo>
                    <a:pt x="2756" y="617"/>
                  </a:lnTo>
                  <a:lnTo>
                    <a:pt x="2752" y="630"/>
                  </a:lnTo>
                  <a:lnTo>
                    <a:pt x="2748" y="642"/>
                  </a:lnTo>
                  <a:lnTo>
                    <a:pt x="2741" y="653"/>
                  </a:lnTo>
                  <a:lnTo>
                    <a:pt x="2734" y="664"/>
                  </a:lnTo>
                  <a:lnTo>
                    <a:pt x="2725" y="672"/>
                  </a:lnTo>
                  <a:lnTo>
                    <a:pt x="2715" y="681"/>
                  </a:lnTo>
                  <a:lnTo>
                    <a:pt x="2703" y="688"/>
                  </a:lnTo>
                  <a:lnTo>
                    <a:pt x="2691" y="694"/>
                  </a:lnTo>
                  <a:lnTo>
                    <a:pt x="2678" y="701"/>
                  </a:lnTo>
                  <a:lnTo>
                    <a:pt x="2663" y="705"/>
                  </a:lnTo>
                  <a:lnTo>
                    <a:pt x="2646" y="708"/>
                  </a:lnTo>
                  <a:lnTo>
                    <a:pt x="2629" y="711"/>
                  </a:lnTo>
                  <a:lnTo>
                    <a:pt x="2611" y="713"/>
                  </a:lnTo>
                  <a:lnTo>
                    <a:pt x="2591" y="714"/>
                  </a:lnTo>
                  <a:lnTo>
                    <a:pt x="2561" y="713"/>
                  </a:lnTo>
                  <a:lnTo>
                    <a:pt x="2532" y="709"/>
                  </a:lnTo>
                  <a:lnTo>
                    <a:pt x="2518" y="707"/>
                  </a:lnTo>
                  <a:lnTo>
                    <a:pt x="2505" y="705"/>
                  </a:lnTo>
                  <a:lnTo>
                    <a:pt x="2492" y="701"/>
                  </a:lnTo>
                  <a:lnTo>
                    <a:pt x="2479" y="697"/>
                  </a:lnTo>
                  <a:lnTo>
                    <a:pt x="2466" y="692"/>
                  </a:lnTo>
                  <a:lnTo>
                    <a:pt x="2454" y="687"/>
                  </a:lnTo>
                  <a:lnTo>
                    <a:pt x="2442" y="681"/>
                  </a:lnTo>
                  <a:lnTo>
                    <a:pt x="2430" y="673"/>
                  </a:lnTo>
                  <a:lnTo>
                    <a:pt x="2418" y="666"/>
                  </a:lnTo>
                  <a:lnTo>
                    <a:pt x="2406" y="656"/>
                  </a:lnTo>
                  <a:lnTo>
                    <a:pt x="2396" y="647"/>
                  </a:lnTo>
                  <a:lnTo>
                    <a:pt x="2384" y="636"/>
                  </a:lnTo>
                  <a:lnTo>
                    <a:pt x="2302" y="717"/>
                  </a:lnTo>
                  <a:lnTo>
                    <a:pt x="2317" y="731"/>
                  </a:lnTo>
                  <a:lnTo>
                    <a:pt x="2332" y="744"/>
                  </a:lnTo>
                  <a:lnTo>
                    <a:pt x="2347" y="756"/>
                  </a:lnTo>
                  <a:lnTo>
                    <a:pt x="2363" y="767"/>
                  </a:lnTo>
                  <a:lnTo>
                    <a:pt x="2379" y="776"/>
                  </a:lnTo>
                  <a:lnTo>
                    <a:pt x="2395" y="786"/>
                  </a:lnTo>
                  <a:lnTo>
                    <a:pt x="2412" y="793"/>
                  </a:lnTo>
                  <a:lnTo>
                    <a:pt x="2429" y="800"/>
                  </a:lnTo>
                  <a:lnTo>
                    <a:pt x="2447" y="806"/>
                  </a:lnTo>
                  <a:lnTo>
                    <a:pt x="2465" y="811"/>
                  </a:lnTo>
                  <a:lnTo>
                    <a:pt x="2484" y="815"/>
                  </a:lnTo>
                  <a:lnTo>
                    <a:pt x="2504" y="819"/>
                  </a:lnTo>
                  <a:lnTo>
                    <a:pt x="2524" y="821"/>
                  </a:lnTo>
                  <a:lnTo>
                    <a:pt x="2545" y="823"/>
                  </a:lnTo>
                  <a:lnTo>
                    <a:pt x="2567" y="824"/>
                  </a:lnTo>
                  <a:lnTo>
                    <a:pt x="2589" y="824"/>
                  </a:lnTo>
                  <a:lnTo>
                    <a:pt x="2605" y="824"/>
                  </a:lnTo>
                  <a:lnTo>
                    <a:pt x="2620" y="823"/>
                  </a:lnTo>
                  <a:lnTo>
                    <a:pt x="2636" y="822"/>
                  </a:lnTo>
                  <a:lnTo>
                    <a:pt x="2650" y="820"/>
                  </a:lnTo>
                  <a:lnTo>
                    <a:pt x="2665" y="818"/>
                  </a:lnTo>
                  <a:lnTo>
                    <a:pt x="2679" y="815"/>
                  </a:lnTo>
                  <a:lnTo>
                    <a:pt x="2692" y="811"/>
                  </a:lnTo>
                  <a:lnTo>
                    <a:pt x="2706" y="808"/>
                  </a:lnTo>
                  <a:lnTo>
                    <a:pt x="2719" y="804"/>
                  </a:lnTo>
                  <a:lnTo>
                    <a:pt x="2732" y="799"/>
                  </a:lnTo>
                  <a:lnTo>
                    <a:pt x="2745" y="793"/>
                  </a:lnTo>
                  <a:lnTo>
                    <a:pt x="2756" y="788"/>
                  </a:lnTo>
                  <a:lnTo>
                    <a:pt x="2767" y="782"/>
                  </a:lnTo>
                  <a:lnTo>
                    <a:pt x="2779" y="775"/>
                  </a:lnTo>
                  <a:lnTo>
                    <a:pt x="2788" y="769"/>
                  </a:lnTo>
                  <a:lnTo>
                    <a:pt x="2799" y="761"/>
                  </a:lnTo>
                  <a:lnTo>
                    <a:pt x="2808" y="753"/>
                  </a:lnTo>
                  <a:lnTo>
                    <a:pt x="2817" y="744"/>
                  </a:lnTo>
                  <a:lnTo>
                    <a:pt x="2825" y="736"/>
                  </a:lnTo>
                  <a:lnTo>
                    <a:pt x="2833" y="727"/>
                  </a:lnTo>
                  <a:lnTo>
                    <a:pt x="2840" y="718"/>
                  </a:lnTo>
                  <a:lnTo>
                    <a:pt x="2848" y="707"/>
                  </a:lnTo>
                  <a:lnTo>
                    <a:pt x="2853" y="697"/>
                  </a:lnTo>
                  <a:lnTo>
                    <a:pt x="2859" y="686"/>
                  </a:lnTo>
                  <a:lnTo>
                    <a:pt x="2864" y="675"/>
                  </a:lnTo>
                  <a:lnTo>
                    <a:pt x="2868" y="664"/>
                  </a:lnTo>
                  <a:lnTo>
                    <a:pt x="2872" y="652"/>
                  </a:lnTo>
                  <a:lnTo>
                    <a:pt x="2875" y="639"/>
                  </a:lnTo>
                  <a:lnTo>
                    <a:pt x="2877" y="626"/>
                  </a:lnTo>
                  <a:lnTo>
                    <a:pt x="2880" y="614"/>
                  </a:lnTo>
                  <a:lnTo>
                    <a:pt x="2881" y="600"/>
                  </a:lnTo>
                  <a:lnTo>
                    <a:pt x="2881" y="586"/>
                  </a:lnTo>
                  <a:close/>
                  <a:moveTo>
                    <a:pt x="3594" y="543"/>
                  </a:moveTo>
                  <a:lnTo>
                    <a:pt x="3594" y="7"/>
                  </a:lnTo>
                  <a:lnTo>
                    <a:pt x="3472" y="7"/>
                  </a:lnTo>
                  <a:lnTo>
                    <a:pt x="3472" y="538"/>
                  </a:lnTo>
                  <a:lnTo>
                    <a:pt x="3471" y="558"/>
                  </a:lnTo>
                  <a:lnTo>
                    <a:pt x="3469" y="576"/>
                  </a:lnTo>
                  <a:lnTo>
                    <a:pt x="3464" y="595"/>
                  </a:lnTo>
                  <a:lnTo>
                    <a:pt x="3459" y="612"/>
                  </a:lnTo>
                  <a:lnTo>
                    <a:pt x="3453" y="626"/>
                  </a:lnTo>
                  <a:lnTo>
                    <a:pt x="3445" y="641"/>
                  </a:lnTo>
                  <a:lnTo>
                    <a:pt x="3436" y="654"/>
                  </a:lnTo>
                  <a:lnTo>
                    <a:pt x="3425" y="667"/>
                  </a:lnTo>
                  <a:lnTo>
                    <a:pt x="3413" y="677"/>
                  </a:lnTo>
                  <a:lnTo>
                    <a:pt x="3400" y="687"/>
                  </a:lnTo>
                  <a:lnTo>
                    <a:pt x="3387" y="694"/>
                  </a:lnTo>
                  <a:lnTo>
                    <a:pt x="3372" y="701"/>
                  </a:lnTo>
                  <a:lnTo>
                    <a:pt x="3356" y="706"/>
                  </a:lnTo>
                  <a:lnTo>
                    <a:pt x="3339" y="710"/>
                  </a:lnTo>
                  <a:lnTo>
                    <a:pt x="3322" y="713"/>
                  </a:lnTo>
                  <a:lnTo>
                    <a:pt x="3303" y="714"/>
                  </a:lnTo>
                  <a:lnTo>
                    <a:pt x="3285" y="713"/>
                  </a:lnTo>
                  <a:lnTo>
                    <a:pt x="3267" y="710"/>
                  </a:lnTo>
                  <a:lnTo>
                    <a:pt x="3250" y="706"/>
                  </a:lnTo>
                  <a:lnTo>
                    <a:pt x="3234" y="701"/>
                  </a:lnTo>
                  <a:lnTo>
                    <a:pt x="3219" y="694"/>
                  </a:lnTo>
                  <a:lnTo>
                    <a:pt x="3206" y="687"/>
                  </a:lnTo>
                  <a:lnTo>
                    <a:pt x="3193" y="677"/>
                  </a:lnTo>
                  <a:lnTo>
                    <a:pt x="3181" y="667"/>
                  </a:lnTo>
                  <a:lnTo>
                    <a:pt x="3171" y="654"/>
                  </a:lnTo>
                  <a:lnTo>
                    <a:pt x="3161" y="641"/>
                  </a:lnTo>
                  <a:lnTo>
                    <a:pt x="3154" y="626"/>
                  </a:lnTo>
                  <a:lnTo>
                    <a:pt x="3147" y="612"/>
                  </a:lnTo>
                  <a:lnTo>
                    <a:pt x="3142" y="595"/>
                  </a:lnTo>
                  <a:lnTo>
                    <a:pt x="3139" y="576"/>
                  </a:lnTo>
                  <a:lnTo>
                    <a:pt x="3137" y="558"/>
                  </a:lnTo>
                  <a:lnTo>
                    <a:pt x="3136" y="538"/>
                  </a:lnTo>
                  <a:lnTo>
                    <a:pt x="3136" y="7"/>
                  </a:lnTo>
                  <a:lnTo>
                    <a:pt x="3012" y="7"/>
                  </a:lnTo>
                  <a:lnTo>
                    <a:pt x="3012" y="543"/>
                  </a:lnTo>
                  <a:lnTo>
                    <a:pt x="3014" y="559"/>
                  </a:lnTo>
                  <a:lnTo>
                    <a:pt x="3015" y="574"/>
                  </a:lnTo>
                  <a:lnTo>
                    <a:pt x="3016" y="589"/>
                  </a:lnTo>
                  <a:lnTo>
                    <a:pt x="3019" y="604"/>
                  </a:lnTo>
                  <a:lnTo>
                    <a:pt x="3021" y="618"/>
                  </a:lnTo>
                  <a:lnTo>
                    <a:pt x="3025" y="632"/>
                  </a:lnTo>
                  <a:lnTo>
                    <a:pt x="3029" y="646"/>
                  </a:lnTo>
                  <a:lnTo>
                    <a:pt x="3035" y="658"/>
                  </a:lnTo>
                  <a:lnTo>
                    <a:pt x="3040" y="671"/>
                  </a:lnTo>
                  <a:lnTo>
                    <a:pt x="3046" y="683"/>
                  </a:lnTo>
                  <a:lnTo>
                    <a:pt x="3054" y="694"/>
                  </a:lnTo>
                  <a:lnTo>
                    <a:pt x="3061" y="706"/>
                  </a:lnTo>
                  <a:lnTo>
                    <a:pt x="3069" y="717"/>
                  </a:lnTo>
                  <a:lnTo>
                    <a:pt x="3077" y="727"/>
                  </a:lnTo>
                  <a:lnTo>
                    <a:pt x="3087" y="737"/>
                  </a:lnTo>
                  <a:lnTo>
                    <a:pt x="3095" y="747"/>
                  </a:lnTo>
                  <a:lnTo>
                    <a:pt x="3106" y="756"/>
                  </a:lnTo>
                  <a:lnTo>
                    <a:pt x="3117" y="765"/>
                  </a:lnTo>
                  <a:lnTo>
                    <a:pt x="3127" y="772"/>
                  </a:lnTo>
                  <a:lnTo>
                    <a:pt x="3139" y="779"/>
                  </a:lnTo>
                  <a:lnTo>
                    <a:pt x="3151" y="787"/>
                  </a:lnTo>
                  <a:lnTo>
                    <a:pt x="3162" y="793"/>
                  </a:lnTo>
                  <a:lnTo>
                    <a:pt x="3175" y="799"/>
                  </a:lnTo>
                  <a:lnTo>
                    <a:pt x="3188" y="804"/>
                  </a:lnTo>
                  <a:lnTo>
                    <a:pt x="3202" y="808"/>
                  </a:lnTo>
                  <a:lnTo>
                    <a:pt x="3214" y="812"/>
                  </a:lnTo>
                  <a:lnTo>
                    <a:pt x="3228" y="816"/>
                  </a:lnTo>
                  <a:lnTo>
                    <a:pt x="3243" y="819"/>
                  </a:lnTo>
                  <a:lnTo>
                    <a:pt x="3258" y="821"/>
                  </a:lnTo>
                  <a:lnTo>
                    <a:pt x="3273" y="823"/>
                  </a:lnTo>
                  <a:lnTo>
                    <a:pt x="3288" y="824"/>
                  </a:lnTo>
                  <a:lnTo>
                    <a:pt x="3303" y="824"/>
                  </a:lnTo>
                  <a:lnTo>
                    <a:pt x="3319" y="824"/>
                  </a:lnTo>
                  <a:lnTo>
                    <a:pt x="3334" y="823"/>
                  </a:lnTo>
                  <a:lnTo>
                    <a:pt x="3348" y="821"/>
                  </a:lnTo>
                  <a:lnTo>
                    <a:pt x="3363" y="819"/>
                  </a:lnTo>
                  <a:lnTo>
                    <a:pt x="3377" y="816"/>
                  </a:lnTo>
                  <a:lnTo>
                    <a:pt x="3391" y="812"/>
                  </a:lnTo>
                  <a:lnTo>
                    <a:pt x="3405" y="808"/>
                  </a:lnTo>
                  <a:lnTo>
                    <a:pt x="3419" y="804"/>
                  </a:lnTo>
                  <a:lnTo>
                    <a:pt x="3431" y="799"/>
                  </a:lnTo>
                  <a:lnTo>
                    <a:pt x="3444" y="793"/>
                  </a:lnTo>
                  <a:lnTo>
                    <a:pt x="3456" y="787"/>
                  </a:lnTo>
                  <a:lnTo>
                    <a:pt x="3467" y="779"/>
                  </a:lnTo>
                  <a:lnTo>
                    <a:pt x="3479" y="772"/>
                  </a:lnTo>
                  <a:lnTo>
                    <a:pt x="3490" y="765"/>
                  </a:lnTo>
                  <a:lnTo>
                    <a:pt x="3500" y="756"/>
                  </a:lnTo>
                  <a:lnTo>
                    <a:pt x="3510" y="747"/>
                  </a:lnTo>
                  <a:lnTo>
                    <a:pt x="3520" y="737"/>
                  </a:lnTo>
                  <a:lnTo>
                    <a:pt x="3529" y="727"/>
                  </a:lnTo>
                  <a:lnTo>
                    <a:pt x="3538" y="717"/>
                  </a:lnTo>
                  <a:lnTo>
                    <a:pt x="3546" y="706"/>
                  </a:lnTo>
                  <a:lnTo>
                    <a:pt x="3554" y="694"/>
                  </a:lnTo>
                  <a:lnTo>
                    <a:pt x="3560" y="683"/>
                  </a:lnTo>
                  <a:lnTo>
                    <a:pt x="3566" y="671"/>
                  </a:lnTo>
                  <a:lnTo>
                    <a:pt x="3572" y="658"/>
                  </a:lnTo>
                  <a:lnTo>
                    <a:pt x="3577" y="646"/>
                  </a:lnTo>
                  <a:lnTo>
                    <a:pt x="3581" y="632"/>
                  </a:lnTo>
                  <a:lnTo>
                    <a:pt x="3585" y="618"/>
                  </a:lnTo>
                  <a:lnTo>
                    <a:pt x="3589" y="604"/>
                  </a:lnTo>
                  <a:lnTo>
                    <a:pt x="3591" y="589"/>
                  </a:lnTo>
                  <a:lnTo>
                    <a:pt x="3593" y="574"/>
                  </a:lnTo>
                  <a:lnTo>
                    <a:pt x="3594" y="559"/>
                  </a:lnTo>
                  <a:lnTo>
                    <a:pt x="3594" y="543"/>
                  </a:lnTo>
                  <a:close/>
                  <a:moveTo>
                    <a:pt x="4276" y="586"/>
                  </a:moveTo>
                  <a:lnTo>
                    <a:pt x="4275" y="573"/>
                  </a:lnTo>
                  <a:lnTo>
                    <a:pt x="4275" y="560"/>
                  </a:lnTo>
                  <a:lnTo>
                    <a:pt x="4274" y="548"/>
                  </a:lnTo>
                  <a:lnTo>
                    <a:pt x="4272" y="536"/>
                  </a:lnTo>
                  <a:lnTo>
                    <a:pt x="4270" y="524"/>
                  </a:lnTo>
                  <a:lnTo>
                    <a:pt x="4267" y="513"/>
                  </a:lnTo>
                  <a:lnTo>
                    <a:pt x="4264" y="502"/>
                  </a:lnTo>
                  <a:lnTo>
                    <a:pt x="4259" y="491"/>
                  </a:lnTo>
                  <a:lnTo>
                    <a:pt x="4255" y="481"/>
                  </a:lnTo>
                  <a:lnTo>
                    <a:pt x="4251" y="471"/>
                  </a:lnTo>
                  <a:lnTo>
                    <a:pt x="4245" y="462"/>
                  </a:lnTo>
                  <a:lnTo>
                    <a:pt x="4239" y="452"/>
                  </a:lnTo>
                  <a:lnTo>
                    <a:pt x="4233" y="444"/>
                  </a:lnTo>
                  <a:lnTo>
                    <a:pt x="4225" y="435"/>
                  </a:lnTo>
                  <a:lnTo>
                    <a:pt x="4218" y="428"/>
                  </a:lnTo>
                  <a:lnTo>
                    <a:pt x="4211" y="420"/>
                  </a:lnTo>
                  <a:lnTo>
                    <a:pt x="4197" y="408"/>
                  </a:lnTo>
                  <a:lnTo>
                    <a:pt x="4183" y="399"/>
                  </a:lnTo>
                  <a:lnTo>
                    <a:pt x="4167" y="390"/>
                  </a:lnTo>
                  <a:lnTo>
                    <a:pt x="4150" y="382"/>
                  </a:lnTo>
                  <a:lnTo>
                    <a:pt x="4131" y="375"/>
                  </a:lnTo>
                  <a:lnTo>
                    <a:pt x="4110" y="369"/>
                  </a:lnTo>
                  <a:lnTo>
                    <a:pt x="4085" y="364"/>
                  </a:lnTo>
                  <a:lnTo>
                    <a:pt x="4059" y="360"/>
                  </a:lnTo>
                  <a:lnTo>
                    <a:pt x="3966" y="346"/>
                  </a:lnTo>
                  <a:lnTo>
                    <a:pt x="3952" y="344"/>
                  </a:lnTo>
                  <a:lnTo>
                    <a:pt x="3939" y="340"/>
                  </a:lnTo>
                  <a:lnTo>
                    <a:pt x="3927" y="336"/>
                  </a:lnTo>
                  <a:lnTo>
                    <a:pt x="3915" y="332"/>
                  </a:lnTo>
                  <a:lnTo>
                    <a:pt x="3903" y="327"/>
                  </a:lnTo>
                  <a:lnTo>
                    <a:pt x="3893" y="321"/>
                  </a:lnTo>
                  <a:lnTo>
                    <a:pt x="3884" y="315"/>
                  </a:lnTo>
                  <a:lnTo>
                    <a:pt x="3876" y="309"/>
                  </a:lnTo>
                  <a:lnTo>
                    <a:pt x="3868" y="301"/>
                  </a:lnTo>
                  <a:lnTo>
                    <a:pt x="3862" y="293"/>
                  </a:lnTo>
                  <a:lnTo>
                    <a:pt x="3857" y="284"/>
                  </a:lnTo>
                  <a:lnTo>
                    <a:pt x="3852" y="275"/>
                  </a:lnTo>
                  <a:lnTo>
                    <a:pt x="3849" y="265"/>
                  </a:lnTo>
                  <a:lnTo>
                    <a:pt x="3847" y="254"/>
                  </a:lnTo>
                  <a:lnTo>
                    <a:pt x="3845" y="244"/>
                  </a:lnTo>
                  <a:lnTo>
                    <a:pt x="3845" y="233"/>
                  </a:lnTo>
                  <a:lnTo>
                    <a:pt x="3845" y="220"/>
                  </a:lnTo>
                  <a:lnTo>
                    <a:pt x="3847" y="208"/>
                  </a:lnTo>
                  <a:lnTo>
                    <a:pt x="3850" y="195"/>
                  </a:lnTo>
                  <a:lnTo>
                    <a:pt x="3854" y="183"/>
                  </a:lnTo>
                  <a:lnTo>
                    <a:pt x="3860" y="172"/>
                  </a:lnTo>
                  <a:lnTo>
                    <a:pt x="3866" y="162"/>
                  </a:lnTo>
                  <a:lnTo>
                    <a:pt x="3874" y="152"/>
                  </a:lnTo>
                  <a:lnTo>
                    <a:pt x="3883" y="143"/>
                  </a:lnTo>
                  <a:lnTo>
                    <a:pt x="3893" y="135"/>
                  </a:lnTo>
                  <a:lnTo>
                    <a:pt x="3903" y="128"/>
                  </a:lnTo>
                  <a:lnTo>
                    <a:pt x="3916" y="121"/>
                  </a:lnTo>
                  <a:lnTo>
                    <a:pt x="3929" y="116"/>
                  </a:lnTo>
                  <a:lnTo>
                    <a:pt x="3944" y="112"/>
                  </a:lnTo>
                  <a:lnTo>
                    <a:pt x="3959" y="110"/>
                  </a:lnTo>
                  <a:lnTo>
                    <a:pt x="3976" y="108"/>
                  </a:lnTo>
                  <a:lnTo>
                    <a:pt x="3993" y="107"/>
                  </a:lnTo>
                  <a:lnTo>
                    <a:pt x="4018" y="108"/>
                  </a:lnTo>
                  <a:lnTo>
                    <a:pt x="4042" y="110"/>
                  </a:lnTo>
                  <a:lnTo>
                    <a:pt x="4054" y="112"/>
                  </a:lnTo>
                  <a:lnTo>
                    <a:pt x="4065" y="114"/>
                  </a:lnTo>
                  <a:lnTo>
                    <a:pt x="4077" y="117"/>
                  </a:lnTo>
                  <a:lnTo>
                    <a:pt x="4087" y="120"/>
                  </a:lnTo>
                  <a:lnTo>
                    <a:pt x="4099" y="125"/>
                  </a:lnTo>
                  <a:lnTo>
                    <a:pt x="4110" y="129"/>
                  </a:lnTo>
                  <a:lnTo>
                    <a:pt x="4120" y="134"/>
                  </a:lnTo>
                  <a:lnTo>
                    <a:pt x="4130" y="139"/>
                  </a:lnTo>
                  <a:lnTo>
                    <a:pt x="4140" y="146"/>
                  </a:lnTo>
                  <a:lnTo>
                    <a:pt x="4150" y="153"/>
                  </a:lnTo>
                  <a:lnTo>
                    <a:pt x="4160" y="161"/>
                  </a:lnTo>
                  <a:lnTo>
                    <a:pt x="4169" y="169"/>
                  </a:lnTo>
                  <a:lnTo>
                    <a:pt x="4248" y="92"/>
                  </a:lnTo>
                  <a:lnTo>
                    <a:pt x="4235" y="80"/>
                  </a:lnTo>
                  <a:lnTo>
                    <a:pt x="4221" y="69"/>
                  </a:lnTo>
                  <a:lnTo>
                    <a:pt x="4207" y="60"/>
                  </a:lnTo>
                  <a:lnTo>
                    <a:pt x="4195" y="50"/>
                  </a:lnTo>
                  <a:lnTo>
                    <a:pt x="4180" y="42"/>
                  </a:lnTo>
                  <a:lnTo>
                    <a:pt x="4166" y="34"/>
                  </a:lnTo>
                  <a:lnTo>
                    <a:pt x="4151" y="28"/>
                  </a:lnTo>
                  <a:lnTo>
                    <a:pt x="4136" y="21"/>
                  </a:lnTo>
                  <a:lnTo>
                    <a:pt x="4120" y="16"/>
                  </a:lnTo>
                  <a:lnTo>
                    <a:pt x="4104" y="12"/>
                  </a:lnTo>
                  <a:lnTo>
                    <a:pt x="4088" y="8"/>
                  </a:lnTo>
                  <a:lnTo>
                    <a:pt x="4071" y="6"/>
                  </a:lnTo>
                  <a:lnTo>
                    <a:pt x="4053" y="2"/>
                  </a:lnTo>
                  <a:lnTo>
                    <a:pt x="4035" y="1"/>
                  </a:lnTo>
                  <a:lnTo>
                    <a:pt x="4016" y="0"/>
                  </a:lnTo>
                  <a:lnTo>
                    <a:pt x="3996" y="0"/>
                  </a:lnTo>
                  <a:lnTo>
                    <a:pt x="3981" y="0"/>
                  </a:lnTo>
                  <a:lnTo>
                    <a:pt x="3965" y="1"/>
                  </a:lnTo>
                  <a:lnTo>
                    <a:pt x="3950" y="2"/>
                  </a:lnTo>
                  <a:lnTo>
                    <a:pt x="3936" y="4"/>
                  </a:lnTo>
                  <a:lnTo>
                    <a:pt x="3922" y="7"/>
                  </a:lnTo>
                  <a:lnTo>
                    <a:pt x="3909" y="10"/>
                  </a:lnTo>
                  <a:lnTo>
                    <a:pt x="3896" y="13"/>
                  </a:lnTo>
                  <a:lnTo>
                    <a:pt x="3883" y="17"/>
                  </a:lnTo>
                  <a:lnTo>
                    <a:pt x="3870" y="21"/>
                  </a:lnTo>
                  <a:lnTo>
                    <a:pt x="3859" y="27"/>
                  </a:lnTo>
                  <a:lnTo>
                    <a:pt x="3847" y="32"/>
                  </a:lnTo>
                  <a:lnTo>
                    <a:pt x="3836" y="37"/>
                  </a:lnTo>
                  <a:lnTo>
                    <a:pt x="3826" y="44"/>
                  </a:lnTo>
                  <a:lnTo>
                    <a:pt x="3816" y="51"/>
                  </a:lnTo>
                  <a:lnTo>
                    <a:pt x="3807" y="59"/>
                  </a:lnTo>
                  <a:lnTo>
                    <a:pt x="3797" y="66"/>
                  </a:lnTo>
                  <a:lnTo>
                    <a:pt x="3789" y="74"/>
                  </a:lnTo>
                  <a:lnTo>
                    <a:pt x="3781" y="82"/>
                  </a:lnTo>
                  <a:lnTo>
                    <a:pt x="3774" y="92"/>
                  </a:lnTo>
                  <a:lnTo>
                    <a:pt x="3766" y="100"/>
                  </a:lnTo>
                  <a:lnTo>
                    <a:pt x="3760" y="110"/>
                  </a:lnTo>
                  <a:lnTo>
                    <a:pt x="3755" y="120"/>
                  </a:lnTo>
                  <a:lnTo>
                    <a:pt x="3749" y="130"/>
                  </a:lnTo>
                  <a:lnTo>
                    <a:pt x="3744" y="141"/>
                  </a:lnTo>
                  <a:lnTo>
                    <a:pt x="3740" y="152"/>
                  </a:lnTo>
                  <a:lnTo>
                    <a:pt x="3735" y="163"/>
                  </a:lnTo>
                  <a:lnTo>
                    <a:pt x="3732" y="175"/>
                  </a:lnTo>
                  <a:lnTo>
                    <a:pt x="3730" y="187"/>
                  </a:lnTo>
                  <a:lnTo>
                    <a:pt x="3728" y="199"/>
                  </a:lnTo>
                  <a:lnTo>
                    <a:pt x="3727" y="212"/>
                  </a:lnTo>
                  <a:lnTo>
                    <a:pt x="3726" y="225"/>
                  </a:lnTo>
                  <a:lnTo>
                    <a:pt x="3725" y="237"/>
                  </a:lnTo>
                  <a:lnTo>
                    <a:pt x="3726" y="262"/>
                  </a:lnTo>
                  <a:lnTo>
                    <a:pt x="3729" y="284"/>
                  </a:lnTo>
                  <a:lnTo>
                    <a:pt x="3731" y="296"/>
                  </a:lnTo>
                  <a:lnTo>
                    <a:pt x="3733" y="305"/>
                  </a:lnTo>
                  <a:lnTo>
                    <a:pt x="3736" y="316"/>
                  </a:lnTo>
                  <a:lnTo>
                    <a:pt x="3740" y="326"/>
                  </a:lnTo>
                  <a:lnTo>
                    <a:pt x="3744" y="335"/>
                  </a:lnTo>
                  <a:lnTo>
                    <a:pt x="3748" y="345"/>
                  </a:lnTo>
                  <a:lnTo>
                    <a:pt x="3753" y="353"/>
                  </a:lnTo>
                  <a:lnTo>
                    <a:pt x="3759" y="362"/>
                  </a:lnTo>
                  <a:lnTo>
                    <a:pt x="3764" y="370"/>
                  </a:lnTo>
                  <a:lnTo>
                    <a:pt x="3770" y="378"/>
                  </a:lnTo>
                  <a:lnTo>
                    <a:pt x="3777" y="385"/>
                  </a:lnTo>
                  <a:lnTo>
                    <a:pt x="3784" y="393"/>
                  </a:lnTo>
                  <a:lnTo>
                    <a:pt x="3798" y="404"/>
                  </a:lnTo>
                  <a:lnTo>
                    <a:pt x="3814" y="415"/>
                  </a:lnTo>
                  <a:lnTo>
                    <a:pt x="3831" y="425"/>
                  </a:lnTo>
                  <a:lnTo>
                    <a:pt x="3850" y="434"/>
                  </a:lnTo>
                  <a:lnTo>
                    <a:pt x="3869" y="441"/>
                  </a:lnTo>
                  <a:lnTo>
                    <a:pt x="3892" y="448"/>
                  </a:lnTo>
                  <a:lnTo>
                    <a:pt x="3914" y="453"/>
                  </a:lnTo>
                  <a:lnTo>
                    <a:pt x="3938" y="457"/>
                  </a:lnTo>
                  <a:lnTo>
                    <a:pt x="4034" y="471"/>
                  </a:lnTo>
                  <a:lnTo>
                    <a:pt x="4050" y="473"/>
                  </a:lnTo>
                  <a:lnTo>
                    <a:pt x="4065" y="476"/>
                  </a:lnTo>
                  <a:lnTo>
                    <a:pt x="4078" y="480"/>
                  </a:lnTo>
                  <a:lnTo>
                    <a:pt x="4088" y="484"/>
                  </a:lnTo>
                  <a:lnTo>
                    <a:pt x="4098" y="488"/>
                  </a:lnTo>
                  <a:lnTo>
                    <a:pt x="4106" y="492"/>
                  </a:lnTo>
                  <a:lnTo>
                    <a:pt x="4115" y="499"/>
                  </a:lnTo>
                  <a:lnTo>
                    <a:pt x="4122" y="505"/>
                  </a:lnTo>
                  <a:lnTo>
                    <a:pt x="4130" y="513"/>
                  </a:lnTo>
                  <a:lnTo>
                    <a:pt x="4136" y="521"/>
                  </a:lnTo>
                  <a:lnTo>
                    <a:pt x="4143" y="531"/>
                  </a:lnTo>
                  <a:lnTo>
                    <a:pt x="4147" y="541"/>
                  </a:lnTo>
                  <a:lnTo>
                    <a:pt x="4150" y="552"/>
                  </a:lnTo>
                  <a:lnTo>
                    <a:pt x="4152" y="564"/>
                  </a:lnTo>
                  <a:lnTo>
                    <a:pt x="4154" y="576"/>
                  </a:lnTo>
                  <a:lnTo>
                    <a:pt x="4154" y="589"/>
                  </a:lnTo>
                  <a:lnTo>
                    <a:pt x="4153" y="604"/>
                  </a:lnTo>
                  <a:lnTo>
                    <a:pt x="4151" y="617"/>
                  </a:lnTo>
                  <a:lnTo>
                    <a:pt x="4148" y="630"/>
                  </a:lnTo>
                  <a:lnTo>
                    <a:pt x="4144" y="642"/>
                  </a:lnTo>
                  <a:lnTo>
                    <a:pt x="4137" y="653"/>
                  </a:lnTo>
                  <a:lnTo>
                    <a:pt x="4130" y="664"/>
                  </a:lnTo>
                  <a:lnTo>
                    <a:pt x="4120" y="672"/>
                  </a:lnTo>
                  <a:lnTo>
                    <a:pt x="4111" y="681"/>
                  </a:lnTo>
                  <a:lnTo>
                    <a:pt x="4099" y="688"/>
                  </a:lnTo>
                  <a:lnTo>
                    <a:pt x="4086" y="694"/>
                  </a:lnTo>
                  <a:lnTo>
                    <a:pt x="4072" y="701"/>
                  </a:lnTo>
                  <a:lnTo>
                    <a:pt x="4057" y="705"/>
                  </a:lnTo>
                  <a:lnTo>
                    <a:pt x="4042" y="708"/>
                  </a:lnTo>
                  <a:lnTo>
                    <a:pt x="4025" y="711"/>
                  </a:lnTo>
                  <a:lnTo>
                    <a:pt x="4006" y="713"/>
                  </a:lnTo>
                  <a:lnTo>
                    <a:pt x="3987" y="714"/>
                  </a:lnTo>
                  <a:lnTo>
                    <a:pt x="3956" y="713"/>
                  </a:lnTo>
                  <a:lnTo>
                    <a:pt x="3928" y="709"/>
                  </a:lnTo>
                  <a:lnTo>
                    <a:pt x="3914" y="707"/>
                  </a:lnTo>
                  <a:lnTo>
                    <a:pt x="3900" y="705"/>
                  </a:lnTo>
                  <a:lnTo>
                    <a:pt x="3887" y="701"/>
                  </a:lnTo>
                  <a:lnTo>
                    <a:pt x="3875" y="697"/>
                  </a:lnTo>
                  <a:lnTo>
                    <a:pt x="3862" y="692"/>
                  </a:lnTo>
                  <a:lnTo>
                    <a:pt x="3849" y="687"/>
                  </a:lnTo>
                  <a:lnTo>
                    <a:pt x="3837" y="681"/>
                  </a:lnTo>
                  <a:lnTo>
                    <a:pt x="3826" y="673"/>
                  </a:lnTo>
                  <a:lnTo>
                    <a:pt x="3814" y="666"/>
                  </a:lnTo>
                  <a:lnTo>
                    <a:pt x="3802" y="656"/>
                  </a:lnTo>
                  <a:lnTo>
                    <a:pt x="3791" y="647"/>
                  </a:lnTo>
                  <a:lnTo>
                    <a:pt x="3780" y="636"/>
                  </a:lnTo>
                  <a:lnTo>
                    <a:pt x="3698" y="717"/>
                  </a:lnTo>
                  <a:lnTo>
                    <a:pt x="3713" y="731"/>
                  </a:lnTo>
                  <a:lnTo>
                    <a:pt x="3728" y="744"/>
                  </a:lnTo>
                  <a:lnTo>
                    <a:pt x="3743" y="756"/>
                  </a:lnTo>
                  <a:lnTo>
                    <a:pt x="3758" y="767"/>
                  </a:lnTo>
                  <a:lnTo>
                    <a:pt x="3774" y="776"/>
                  </a:lnTo>
                  <a:lnTo>
                    <a:pt x="3791" y="786"/>
                  </a:lnTo>
                  <a:lnTo>
                    <a:pt x="3808" y="793"/>
                  </a:lnTo>
                  <a:lnTo>
                    <a:pt x="3825" y="800"/>
                  </a:lnTo>
                  <a:lnTo>
                    <a:pt x="3843" y="806"/>
                  </a:lnTo>
                  <a:lnTo>
                    <a:pt x="3861" y="811"/>
                  </a:lnTo>
                  <a:lnTo>
                    <a:pt x="3880" y="815"/>
                  </a:lnTo>
                  <a:lnTo>
                    <a:pt x="3899" y="819"/>
                  </a:lnTo>
                  <a:lnTo>
                    <a:pt x="3919" y="821"/>
                  </a:lnTo>
                  <a:lnTo>
                    <a:pt x="3941" y="823"/>
                  </a:lnTo>
                  <a:lnTo>
                    <a:pt x="3962" y="824"/>
                  </a:lnTo>
                  <a:lnTo>
                    <a:pt x="3985" y="824"/>
                  </a:lnTo>
                  <a:lnTo>
                    <a:pt x="4000" y="824"/>
                  </a:lnTo>
                  <a:lnTo>
                    <a:pt x="4016" y="823"/>
                  </a:lnTo>
                  <a:lnTo>
                    <a:pt x="4031" y="822"/>
                  </a:lnTo>
                  <a:lnTo>
                    <a:pt x="4046" y="820"/>
                  </a:lnTo>
                  <a:lnTo>
                    <a:pt x="4061" y="818"/>
                  </a:lnTo>
                  <a:lnTo>
                    <a:pt x="4075" y="815"/>
                  </a:lnTo>
                  <a:lnTo>
                    <a:pt x="4088" y="811"/>
                  </a:lnTo>
                  <a:lnTo>
                    <a:pt x="4102" y="808"/>
                  </a:lnTo>
                  <a:lnTo>
                    <a:pt x="4115" y="804"/>
                  </a:lnTo>
                  <a:lnTo>
                    <a:pt x="4128" y="799"/>
                  </a:lnTo>
                  <a:lnTo>
                    <a:pt x="4139" y="793"/>
                  </a:lnTo>
                  <a:lnTo>
                    <a:pt x="4151" y="788"/>
                  </a:lnTo>
                  <a:lnTo>
                    <a:pt x="4163" y="782"/>
                  </a:lnTo>
                  <a:lnTo>
                    <a:pt x="4173" y="775"/>
                  </a:lnTo>
                  <a:lnTo>
                    <a:pt x="4184" y="769"/>
                  </a:lnTo>
                  <a:lnTo>
                    <a:pt x="4194" y="761"/>
                  </a:lnTo>
                  <a:lnTo>
                    <a:pt x="4203" y="753"/>
                  </a:lnTo>
                  <a:lnTo>
                    <a:pt x="4213" y="744"/>
                  </a:lnTo>
                  <a:lnTo>
                    <a:pt x="4221" y="736"/>
                  </a:lnTo>
                  <a:lnTo>
                    <a:pt x="4229" y="727"/>
                  </a:lnTo>
                  <a:lnTo>
                    <a:pt x="4236" y="718"/>
                  </a:lnTo>
                  <a:lnTo>
                    <a:pt x="4242" y="707"/>
                  </a:lnTo>
                  <a:lnTo>
                    <a:pt x="4249" y="697"/>
                  </a:lnTo>
                  <a:lnTo>
                    <a:pt x="4254" y="686"/>
                  </a:lnTo>
                  <a:lnTo>
                    <a:pt x="4259" y="675"/>
                  </a:lnTo>
                  <a:lnTo>
                    <a:pt x="4264" y="664"/>
                  </a:lnTo>
                  <a:lnTo>
                    <a:pt x="4268" y="652"/>
                  </a:lnTo>
                  <a:lnTo>
                    <a:pt x="4270" y="639"/>
                  </a:lnTo>
                  <a:lnTo>
                    <a:pt x="4273" y="626"/>
                  </a:lnTo>
                  <a:lnTo>
                    <a:pt x="4274" y="614"/>
                  </a:lnTo>
                  <a:lnTo>
                    <a:pt x="4275" y="600"/>
                  </a:lnTo>
                  <a:lnTo>
                    <a:pt x="4276" y="586"/>
                  </a:lnTo>
                  <a:close/>
                </a:path>
              </a:pathLst>
            </a:custGeom>
            <a:solidFill>
              <a:srgbClr val="1E3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7" name="Freeform 113"/>
            <p:cNvSpPr>
              <a:spLocks noEditPoints="1"/>
            </p:cNvSpPr>
            <p:nvPr/>
          </p:nvSpPr>
          <p:spPr bwMode="auto">
            <a:xfrm>
              <a:off x="17066" y="25093"/>
              <a:ext cx="1045" cy="1027"/>
            </a:xfrm>
            <a:custGeom>
              <a:avLst/>
              <a:gdLst>
                <a:gd name="T0" fmla="*/ 25 w 15680"/>
                <a:gd name="T1" fmla="*/ 67 h 15391"/>
                <a:gd name="T2" fmla="*/ 23 w 15680"/>
                <a:gd name="T3" fmla="*/ 68 h 15391"/>
                <a:gd name="T4" fmla="*/ 25 w 15680"/>
                <a:gd name="T5" fmla="*/ 66 h 15391"/>
                <a:gd name="T6" fmla="*/ 24 w 15680"/>
                <a:gd name="T7" fmla="*/ 63 h 15391"/>
                <a:gd name="T8" fmla="*/ 24 w 15680"/>
                <a:gd name="T9" fmla="*/ 62 h 15391"/>
                <a:gd name="T10" fmla="*/ 17 w 15680"/>
                <a:gd name="T11" fmla="*/ 60 h 15391"/>
                <a:gd name="T12" fmla="*/ 18 w 15680"/>
                <a:gd name="T13" fmla="*/ 63 h 15391"/>
                <a:gd name="T14" fmla="*/ 15 w 15680"/>
                <a:gd name="T15" fmla="*/ 62 h 15391"/>
                <a:gd name="T16" fmla="*/ 17 w 15680"/>
                <a:gd name="T17" fmla="*/ 64 h 15391"/>
                <a:gd name="T18" fmla="*/ 19 w 15680"/>
                <a:gd name="T19" fmla="*/ 60 h 15391"/>
                <a:gd name="T20" fmla="*/ 10 w 15680"/>
                <a:gd name="T21" fmla="*/ 52 h 15391"/>
                <a:gd name="T22" fmla="*/ 8 w 15680"/>
                <a:gd name="T23" fmla="*/ 48 h 15391"/>
                <a:gd name="T24" fmla="*/ 9 w 15680"/>
                <a:gd name="T25" fmla="*/ 48 h 15391"/>
                <a:gd name="T26" fmla="*/ 5 w 15680"/>
                <a:gd name="T27" fmla="*/ 42 h 15391"/>
                <a:gd name="T28" fmla="*/ 3 w 15680"/>
                <a:gd name="T29" fmla="*/ 34 h 15391"/>
                <a:gd name="T30" fmla="*/ 2 w 15680"/>
                <a:gd name="T31" fmla="*/ 31 h 15391"/>
                <a:gd name="T32" fmla="*/ 0 w 15680"/>
                <a:gd name="T33" fmla="*/ 33 h 15391"/>
                <a:gd name="T34" fmla="*/ 6 w 15680"/>
                <a:gd name="T35" fmla="*/ 33 h 15391"/>
                <a:gd name="T36" fmla="*/ 3 w 15680"/>
                <a:gd name="T37" fmla="*/ 25 h 15391"/>
                <a:gd name="T38" fmla="*/ 1 w 15680"/>
                <a:gd name="T39" fmla="*/ 28 h 15391"/>
                <a:gd name="T40" fmla="*/ 7 w 15680"/>
                <a:gd name="T41" fmla="*/ 28 h 15391"/>
                <a:gd name="T42" fmla="*/ 6 w 15680"/>
                <a:gd name="T43" fmla="*/ 27 h 15391"/>
                <a:gd name="T44" fmla="*/ 2 w 15680"/>
                <a:gd name="T45" fmla="*/ 28 h 15391"/>
                <a:gd name="T46" fmla="*/ 3 w 15680"/>
                <a:gd name="T47" fmla="*/ 26 h 15391"/>
                <a:gd name="T48" fmla="*/ 16 w 15680"/>
                <a:gd name="T49" fmla="*/ 11 h 15391"/>
                <a:gd name="T50" fmla="*/ 13 w 15680"/>
                <a:gd name="T51" fmla="*/ 11 h 15391"/>
                <a:gd name="T52" fmla="*/ 15 w 15680"/>
                <a:gd name="T53" fmla="*/ 8 h 15391"/>
                <a:gd name="T54" fmla="*/ 12 w 15680"/>
                <a:gd name="T55" fmla="*/ 10 h 15391"/>
                <a:gd name="T56" fmla="*/ 16 w 15680"/>
                <a:gd name="T57" fmla="*/ 13 h 15391"/>
                <a:gd name="T58" fmla="*/ 26 w 15680"/>
                <a:gd name="T59" fmla="*/ 7 h 15391"/>
                <a:gd name="T60" fmla="*/ 53 w 15680"/>
                <a:gd name="T61" fmla="*/ 10 h 15391"/>
                <a:gd name="T62" fmla="*/ 52 w 15680"/>
                <a:gd name="T63" fmla="*/ 6 h 15391"/>
                <a:gd name="T64" fmla="*/ 53 w 15680"/>
                <a:gd name="T65" fmla="*/ 5 h 15391"/>
                <a:gd name="T66" fmla="*/ 51 w 15680"/>
                <a:gd name="T67" fmla="*/ 7 h 15391"/>
                <a:gd name="T68" fmla="*/ 52 w 15680"/>
                <a:gd name="T69" fmla="*/ 10 h 15391"/>
                <a:gd name="T70" fmla="*/ 52 w 15680"/>
                <a:gd name="T71" fmla="*/ 11 h 15391"/>
                <a:gd name="T72" fmla="*/ 59 w 15680"/>
                <a:gd name="T73" fmla="*/ 13 h 15391"/>
                <a:gd name="T74" fmla="*/ 60 w 15680"/>
                <a:gd name="T75" fmla="*/ 12 h 15391"/>
                <a:gd name="T76" fmla="*/ 58 w 15680"/>
                <a:gd name="T77" fmla="*/ 10 h 15391"/>
                <a:gd name="T78" fmla="*/ 58 w 15680"/>
                <a:gd name="T79" fmla="*/ 14 h 15391"/>
                <a:gd name="T80" fmla="*/ 56 w 15680"/>
                <a:gd name="T81" fmla="*/ 13 h 15391"/>
                <a:gd name="T82" fmla="*/ 58 w 15680"/>
                <a:gd name="T83" fmla="*/ 15 h 15391"/>
                <a:gd name="T84" fmla="*/ 63 w 15680"/>
                <a:gd name="T85" fmla="*/ 26 h 15391"/>
                <a:gd name="T86" fmla="*/ 67 w 15680"/>
                <a:gd name="T87" fmla="*/ 24 h 15391"/>
                <a:gd name="T88" fmla="*/ 68 w 15680"/>
                <a:gd name="T89" fmla="*/ 25 h 15391"/>
                <a:gd name="T90" fmla="*/ 63 w 15680"/>
                <a:gd name="T91" fmla="*/ 23 h 15391"/>
                <a:gd name="T92" fmla="*/ 64 w 15680"/>
                <a:gd name="T93" fmla="*/ 27 h 15391"/>
                <a:gd name="T94" fmla="*/ 69 w 15680"/>
                <a:gd name="T95" fmla="*/ 32 h 15391"/>
                <a:gd name="T96" fmla="*/ 67 w 15680"/>
                <a:gd name="T97" fmla="*/ 31 h 15391"/>
                <a:gd name="T98" fmla="*/ 65 w 15680"/>
                <a:gd name="T99" fmla="*/ 39 h 15391"/>
                <a:gd name="T100" fmla="*/ 68 w 15680"/>
                <a:gd name="T101" fmla="*/ 37 h 15391"/>
                <a:gd name="T102" fmla="*/ 69 w 15680"/>
                <a:gd name="T103" fmla="*/ 40 h 15391"/>
                <a:gd name="T104" fmla="*/ 68 w 15680"/>
                <a:gd name="T105" fmla="*/ 36 h 15391"/>
                <a:gd name="T106" fmla="*/ 64 w 15680"/>
                <a:gd name="T107" fmla="*/ 39 h 15391"/>
                <a:gd name="T108" fmla="*/ 64 w 15680"/>
                <a:gd name="T109" fmla="*/ 44 h 15391"/>
                <a:gd name="T110" fmla="*/ 65 w 15680"/>
                <a:gd name="T111" fmla="*/ 41 h 15391"/>
                <a:gd name="T112" fmla="*/ 63 w 15680"/>
                <a:gd name="T113" fmla="*/ 45 h 15391"/>
                <a:gd name="T114" fmla="*/ 57 w 15680"/>
                <a:gd name="T115" fmla="*/ 55 h 15391"/>
                <a:gd name="T116" fmla="*/ 59 w 15680"/>
                <a:gd name="T117" fmla="*/ 54 h 15391"/>
                <a:gd name="T118" fmla="*/ 56 w 15680"/>
                <a:gd name="T119" fmla="*/ 56 h 15391"/>
                <a:gd name="T120" fmla="*/ 55 w 15680"/>
                <a:gd name="T121" fmla="*/ 63 h 15391"/>
                <a:gd name="T122" fmla="*/ 54 w 15680"/>
                <a:gd name="T123" fmla="*/ 61 h 15391"/>
                <a:gd name="T124" fmla="*/ 44 w 15680"/>
                <a:gd name="T125" fmla="*/ 66 h 1539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680" h="15391">
                  <a:moveTo>
                    <a:pt x="5073" y="14234"/>
                  </a:moveTo>
                  <a:lnTo>
                    <a:pt x="5066" y="14253"/>
                  </a:lnTo>
                  <a:lnTo>
                    <a:pt x="5061" y="14272"/>
                  </a:lnTo>
                  <a:lnTo>
                    <a:pt x="5057" y="14291"/>
                  </a:lnTo>
                  <a:lnTo>
                    <a:pt x="5054" y="14309"/>
                  </a:lnTo>
                  <a:lnTo>
                    <a:pt x="5051" y="14328"/>
                  </a:lnTo>
                  <a:lnTo>
                    <a:pt x="5049" y="14347"/>
                  </a:lnTo>
                  <a:lnTo>
                    <a:pt x="5048" y="14365"/>
                  </a:lnTo>
                  <a:lnTo>
                    <a:pt x="5048" y="14383"/>
                  </a:lnTo>
                  <a:lnTo>
                    <a:pt x="5051" y="14401"/>
                  </a:lnTo>
                  <a:lnTo>
                    <a:pt x="5053" y="14418"/>
                  </a:lnTo>
                  <a:lnTo>
                    <a:pt x="5056" y="14435"/>
                  </a:lnTo>
                  <a:lnTo>
                    <a:pt x="5059" y="14452"/>
                  </a:lnTo>
                  <a:lnTo>
                    <a:pt x="5064" y="14468"/>
                  </a:lnTo>
                  <a:lnTo>
                    <a:pt x="5071" y="14484"/>
                  </a:lnTo>
                  <a:lnTo>
                    <a:pt x="5078" y="14500"/>
                  </a:lnTo>
                  <a:lnTo>
                    <a:pt x="5086" y="14516"/>
                  </a:lnTo>
                  <a:lnTo>
                    <a:pt x="5093" y="14527"/>
                  </a:lnTo>
                  <a:lnTo>
                    <a:pt x="5101" y="14538"/>
                  </a:lnTo>
                  <a:lnTo>
                    <a:pt x="5108" y="14550"/>
                  </a:lnTo>
                  <a:lnTo>
                    <a:pt x="5116" y="14560"/>
                  </a:lnTo>
                  <a:lnTo>
                    <a:pt x="5125" y="14571"/>
                  </a:lnTo>
                  <a:lnTo>
                    <a:pt x="5136" y="14582"/>
                  </a:lnTo>
                  <a:lnTo>
                    <a:pt x="5145" y="14592"/>
                  </a:lnTo>
                  <a:lnTo>
                    <a:pt x="5157" y="14602"/>
                  </a:lnTo>
                  <a:lnTo>
                    <a:pt x="5169" y="14612"/>
                  </a:lnTo>
                  <a:lnTo>
                    <a:pt x="5181" y="14622"/>
                  </a:lnTo>
                  <a:lnTo>
                    <a:pt x="5196" y="14631"/>
                  </a:lnTo>
                  <a:lnTo>
                    <a:pt x="5211" y="14642"/>
                  </a:lnTo>
                  <a:lnTo>
                    <a:pt x="5243" y="14662"/>
                  </a:lnTo>
                  <a:lnTo>
                    <a:pt x="5281" y="14683"/>
                  </a:lnTo>
                  <a:lnTo>
                    <a:pt x="5411" y="14751"/>
                  </a:lnTo>
                  <a:lnTo>
                    <a:pt x="5430" y="14761"/>
                  </a:lnTo>
                  <a:lnTo>
                    <a:pt x="5449" y="14773"/>
                  </a:lnTo>
                  <a:lnTo>
                    <a:pt x="5466" y="14786"/>
                  </a:lnTo>
                  <a:lnTo>
                    <a:pt x="5481" y="14798"/>
                  </a:lnTo>
                  <a:lnTo>
                    <a:pt x="5496" y="14811"/>
                  </a:lnTo>
                  <a:lnTo>
                    <a:pt x="5508" y="14825"/>
                  </a:lnTo>
                  <a:lnTo>
                    <a:pt x="5518" y="14839"/>
                  </a:lnTo>
                  <a:lnTo>
                    <a:pt x="5528" y="14853"/>
                  </a:lnTo>
                  <a:lnTo>
                    <a:pt x="5535" y="14869"/>
                  </a:lnTo>
                  <a:lnTo>
                    <a:pt x="5541" y="14883"/>
                  </a:lnTo>
                  <a:lnTo>
                    <a:pt x="5544" y="14899"/>
                  </a:lnTo>
                  <a:lnTo>
                    <a:pt x="5545" y="14915"/>
                  </a:lnTo>
                  <a:lnTo>
                    <a:pt x="5545" y="14931"/>
                  </a:lnTo>
                  <a:lnTo>
                    <a:pt x="5544" y="14948"/>
                  </a:lnTo>
                  <a:lnTo>
                    <a:pt x="5540" y="14964"/>
                  </a:lnTo>
                  <a:lnTo>
                    <a:pt x="5535" y="14981"/>
                  </a:lnTo>
                  <a:lnTo>
                    <a:pt x="5527" y="15000"/>
                  </a:lnTo>
                  <a:lnTo>
                    <a:pt x="5518" y="15018"/>
                  </a:lnTo>
                  <a:lnTo>
                    <a:pt x="5507" y="15035"/>
                  </a:lnTo>
                  <a:lnTo>
                    <a:pt x="5495" y="15050"/>
                  </a:lnTo>
                  <a:lnTo>
                    <a:pt x="5481" y="15064"/>
                  </a:lnTo>
                  <a:lnTo>
                    <a:pt x="5466" y="15076"/>
                  </a:lnTo>
                  <a:lnTo>
                    <a:pt x="5458" y="15082"/>
                  </a:lnTo>
                  <a:lnTo>
                    <a:pt x="5449" y="15087"/>
                  </a:lnTo>
                  <a:lnTo>
                    <a:pt x="5441" y="15092"/>
                  </a:lnTo>
                  <a:lnTo>
                    <a:pt x="5432" y="15095"/>
                  </a:lnTo>
                  <a:lnTo>
                    <a:pt x="5423" y="15099"/>
                  </a:lnTo>
                  <a:lnTo>
                    <a:pt x="5413" y="15102"/>
                  </a:lnTo>
                  <a:lnTo>
                    <a:pt x="5402" y="15106"/>
                  </a:lnTo>
                  <a:lnTo>
                    <a:pt x="5393" y="15108"/>
                  </a:lnTo>
                  <a:lnTo>
                    <a:pt x="5382" y="15109"/>
                  </a:lnTo>
                  <a:lnTo>
                    <a:pt x="5372" y="15111"/>
                  </a:lnTo>
                  <a:lnTo>
                    <a:pt x="5360" y="15111"/>
                  </a:lnTo>
                  <a:lnTo>
                    <a:pt x="5349" y="15111"/>
                  </a:lnTo>
                  <a:lnTo>
                    <a:pt x="5326" y="15110"/>
                  </a:lnTo>
                  <a:lnTo>
                    <a:pt x="5301" y="15107"/>
                  </a:lnTo>
                  <a:lnTo>
                    <a:pt x="5276" y="15101"/>
                  </a:lnTo>
                  <a:lnTo>
                    <a:pt x="5249" y="15093"/>
                  </a:lnTo>
                  <a:lnTo>
                    <a:pt x="5230" y="15087"/>
                  </a:lnTo>
                  <a:lnTo>
                    <a:pt x="5212" y="15079"/>
                  </a:lnTo>
                  <a:lnTo>
                    <a:pt x="5195" y="15072"/>
                  </a:lnTo>
                  <a:lnTo>
                    <a:pt x="5177" y="15063"/>
                  </a:lnTo>
                  <a:lnTo>
                    <a:pt x="5161" y="15055"/>
                  </a:lnTo>
                  <a:lnTo>
                    <a:pt x="5145" y="15045"/>
                  </a:lnTo>
                  <a:lnTo>
                    <a:pt x="5129" y="15035"/>
                  </a:lnTo>
                  <a:lnTo>
                    <a:pt x="5114" y="15025"/>
                  </a:lnTo>
                  <a:lnTo>
                    <a:pt x="5101" y="15013"/>
                  </a:lnTo>
                  <a:lnTo>
                    <a:pt x="5087" y="15001"/>
                  </a:lnTo>
                  <a:lnTo>
                    <a:pt x="5074" y="14988"/>
                  </a:lnTo>
                  <a:lnTo>
                    <a:pt x="5061" y="14974"/>
                  </a:lnTo>
                  <a:lnTo>
                    <a:pt x="5049" y="14959"/>
                  </a:lnTo>
                  <a:lnTo>
                    <a:pt x="5039" y="14944"/>
                  </a:lnTo>
                  <a:lnTo>
                    <a:pt x="5028" y="14927"/>
                  </a:lnTo>
                  <a:lnTo>
                    <a:pt x="5019" y="14909"/>
                  </a:lnTo>
                  <a:lnTo>
                    <a:pt x="4862" y="14984"/>
                  </a:lnTo>
                  <a:lnTo>
                    <a:pt x="4875" y="15009"/>
                  </a:lnTo>
                  <a:lnTo>
                    <a:pt x="4890" y="15031"/>
                  </a:lnTo>
                  <a:lnTo>
                    <a:pt x="4905" y="15054"/>
                  </a:lnTo>
                  <a:lnTo>
                    <a:pt x="4920" y="15074"/>
                  </a:lnTo>
                  <a:lnTo>
                    <a:pt x="4937" y="15094"/>
                  </a:lnTo>
                  <a:lnTo>
                    <a:pt x="4954" y="15112"/>
                  </a:lnTo>
                  <a:lnTo>
                    <a:pt x="4973" y="15130"/>
                  </a:lnTo>
                  <a:lnTo>
                    <a:pt x="4992" y="15147"/>
                  </a:lnTo>
                  <a:lnTo>
                    <a:pt x="5012" y="15163"/>
                  </a:lnTo>
                  <a:lnTo>
                    <a:pt x="5035" y="15178"/>
                  </a:lnTo>
                  <a:lnTo>
                    <a:pt x="5057" y="15192"/>
                  </a:lnTo>
                  <a:lnTo>
                    <a:pt x="5081" y="15205"/>
                  </a:lnTo>
                  <a:lnTo>
                    <a:pt x="5106" y="15217"/>
                  </a:lnTo>
                  <a:lnTo>
                    <a:pt x="5132" y="15229"/>
                  </a:lnTo>
                  <a:lnTo>
                    <a:pt x="5160" y="15241"/>
                  </a:lnTo>
                  <a:lnTo>
                    <a:pt x="5190" y="15251"/>
                  </a:lnTo>
                  <a:lnTo>
                    <a:pt x="5213" y="15259"/>
                  </a:lnTo>
                  <a:lnTo>
                    <a:pt x="5236" y="15265"/>
                  </a:lnTo>
                  <a:lnTo>
                    <a:pt x="5259" y="15270"/>
                  </a:lnTo>
                  <a:lnTo>
                    <a:pt x="5281" y="15275"/>
                  </a:lnTo>
                  <a:lnTo>
                    <a:pt x="5304" y="15279"/>
                  </a:lnTo>
                  <a:lnTo>
                    <a:pt x="5325" y="15281"/>
                  </a:lnTo>
                  <a:lnTo>
                    <a:pt x="5346" y="15283"/>
                  </a:lnTo>
                  <a:lnTo>
                    <a:pt x="5367" y="15283"/>
                  </a:lnTo>
                  <a:lnTo>
                    <a:pt x="5388" y="15283"/>
                  </a:lnTo>
                  <a:lnTo>
                    <a:pt x="5408" y="15282"/>
                  </a:lnTo>
                  <a:lnTo>
                    <a:pt x="5428" y="15279"/>
                  </a:lnTo>
                  <a:lnTo>
                    <a:pt x="5447" y="15276"/>
                  </a:lnTo>
                  <a:lnTo>
                    <a:pt x="5466" y="15273"/>
                  </a:lnTo>
                  <a:lnTo>
                    <a:pt x="5484" y="15267"/>
                  </a:lnTo>
                  <a:lnTo>
                    <a:pt x="5502" y="15261"/>
                  </a:lnTo>
                  <a:lnTo>
                    <a:pt x="5519" y="15254"/>
                  </a:lnTo>
                  <a:lnTo>
                    <a:pt x="5536" y="15247"/>
                  </a:lnTo>
                  <a:lnTo>
                    <a:pt x="5552" y="15239"/>
                  </a:lnTo>
                  <a:lnTo>
                    <a:pt x="5568" y="15229"/>
                  </a:lnTo>
                  <a:lnTo>
                    <a:pt x="5583" y="15219"/>
                  </a:lnTo>
                  <a:lnTo>
                    <a:pt x="5598" y="15208"/>
                  </a:lnTo>
                  <a:lnTo>
                    <a:pt x="5612" y="15196"/>
                  </a:lnTo>
                  <a:lnTo>
                    <a:pt x="5626" y="15183"/>
                  </a:lnTo>
                  <a:lnTo>
                    <a:pt x="5638" y="15170"/>
                  </a:lnTo>
                  <a:lnTo>
                    <a:pt x="5650" y="15156"/>
                  </a:lnTo>
                  <a:lnTo>
                    <a:pt x="5662" y="15141"/>
                  </a:lnTo>
                  <a:lnTo>
                    <a:pt x="5672" y="15125"/>
                  </a:lnTo>
                  <a:lnTo>
                    <a:pt x="5682" y="15109"/>
                  </a:lnTo>
                  <a:lnTo>
                    <a:pt x="5692" y="15092"/>
                  </a:lnTo>
                  <a:lnTo>
                    <a:pt x="5700" y="15074"/>
                  </a:lnTo>
                  <a:lnTo>
                    <a:pt x="5709" y="15055"/>
                  </a:lnTo>
                  <a:lnTo>
                    <a:pt x="5715" y="15035"/>
                  </a:lnTo>
                  <a:lnTo>
                    <a:pt x="5721" y="15017"/>
                  </a:lnTo>
                  <a:lnTo>
                    <a:pt x="5727" y="14999"/>
                  </a:lnTo>
                  <a:lnTo>
                    <a:pt x="5731" y="14981"/>
                  </a:lnTo>
                  <a:lnTo>
                    <a:pt x="5734" y="14964"/>
                  </a:lnTo>
                  <a:lnTo>
                    <a:pt x="5736" y="14946"/>
                  </a:lnTo>
                  <a:lnTo>
                    <a:pt x="5738" y="14930"/>
                  </a:lnTo>
                  <a:lnTo>
                    <a:pt x="5738" y="14913"/>
                  </a:lnTo>
                  <a:lnTo>
                    <a:pt x="5738" y="14896"/>
                  </a:lnTo>
                  <a:lnTo>
                    <a:pt x="5737" y="14880"/>
                  </a:lnTo>
                  <a:lnTo>
                    <a:pt x="5736" y="14864"/>
                  </a:lnTo>
                  <a:lnTo>
                    <a:pt x="5733" y="14849"/>
                  </a:lnTo>
                  <a:lnTo>
                    <a:pt x="5730" y="14833"/>
                  </a:lnTo>
                  <a:lnTo>
                    <a:pt x="5726" y="14819"/>
                  </a:lnTo>
                  <a:lnTo>
                    <a:pt x="5720" y="14804"/>
                  </a:lnTo>
                  <a:lnTo>
                    <a:pt x="5714" y="14789"/>
                  </a:lnTo>
                  <a:lnTo>
                    <a:pt x="5706" y="14774"/>
                  </a:lnTo>
                  <a:lnTo>
                    <a:pt x="5699" y="14762"/>
                  </a:lnTo>
                  <a:lnTo>
                    <a:pt x="5692" y="14749"/>
                  </a:lnTo>
                  <a:lnTo>
                    <a:pt x="5683" y="14737"/>
                  </a:lnTo>
                  <a:lnTo>
                    <a:pt x="5675" y="14725"/>
                  </a:lnTo>
                  <a:lnTo>
                    <a:pt x="5664" y="14713"/>
                  </a:lnTo>
                  <a:lnTo>
                    <a:pt x="5653" y="14702"/>
                  </a:lnTo>
                  <a:lnTo>
                    <a:pt x="5643" y="14690"/>
                  </a:lnTo>
                  <a:lnTo>
                    <a:pt x="5631" y="14679"/>
                  </a:lnTo>
                  <a:lnTo>
                    <a:pt x="5618" y="14668"/>
                  </a:lnTo>
                  <a:lnTo>
                    <a:pt x="5604" y="14657"/>
                  </a:lnTo>
                  <a:lnTo>
                    <a:pt x="5591" y="14647"/>
                  </a:lnTo>
                  <a:lnTo>
                    <a:pt x="5576" y="14637"/>
                  </a:lnTo>
                  <a:lnTo>
                    <a:pt x="5561" y="14627"/>
                  </a:lnTo>
                  <a:lnTo>
                    <a:pt x="5545" y="14617"/>
                  </a:lnTo>
                  <a:lnTo>
                    <a:pt x="5528" y="14608"/>
                  </a:lnTo>
                  <a:lnTo>
                    <a:pt x="5511" y="14599"/>
                  </a:lnTo>
                  <a:lnTo>
                    <a:pt x="5376" y="14529"/>
                  </a:lnTo>
                  <a:lnTo>
                    <a:pt x="5351" y="14517"/>
                  </a:lnTo>
                  <a:lnTo>
                    <a:pt x="5332" y="14505"/>
                  </a:lnTo>
                  <a:lnTo>
                    <a:pt x="5314" y="14494"/>
                  </a:lnTo>
                  <a:lnTo>
                    <a:pt x="5300" y="14483"/>
                  </a:lnTo>
                  <a:lnTo>
                    <a:pt x="5288" y="14472"/>
                  </a:lnTo>
                  <a:lnTo>
                    <a:pt x="5278" y="14459"/>
                  </a:lnTo>
                  <a:lnTo>
                    <a:pt x="5268" y="14447"/>
                  </a:lnTo>
                  <a:lnTo>
                    <a:pt x="5261" y="14433"/>
                  </a:lnTo>
                  <a:lnTo>
                    <a:pt x="5257" y="14425"/>
                  </a:lnTo>
                  <a:lnTo>
                    <a:pt x="5254" y="14418"/>
                  </a:lnTo>
                  <a:lnTo>
                    <a:pt x="5250" y="14409"/>
                  </a:lnTo>
                  <a:lnTo>
                    <a:pt x="5248" y="14401"/>
                  </a:lnTo>
                  <a:lnTo>
                    <a:pt x="5245" y="14384"/>
                  </a:lnTo>
                  <a:lnTo>
                    <a:pt x="5243" y="14367"/>
                  </a:lnTo>
                  <a:lnTo>
                    <a:pt x="5244" y="14349"/>
                  </a:lnTo>
                  <a:lnTo>
                    <a:pt x="5246" y="14330"/>
                  </a:lnTo>
                  <a:lnTo>
                    <a:pt x="5250" y="14310"/>
                  </a:lnTo>
                  <a:lnTo>
                    <a:pt x="5257" y="14291"/>
                  </a:lnTo>
                  <a:lnTo>
                    <a:pt x="5260" y="14281"/>
                  </a:lnTo>
                  <a:lnTo>
                    <a:pt x="5264" y="14270"/>
                  </a:lnTo>
                  <a:lnTo>
                    <a:pt x="5270" y="14260"/>
                  </a:lnTo>
                  <a:lnTo>
                    <a:pt x="5275" y="14251"/>
                  </a:lnTo>
                  <a:lnTo>
                    <a:pt x="5280" y="14242"/>
                  </a:lnTo>
                  <a:lnTo>
                    <a:pt x="5287" y="14234"/>
                  </a:lnTo>
                  <a:lnTo>
                    <a:pt x="5293" y="14225"/>
                  </a:lnTo>
                  <a:lnTo>
                    <a:pt x="5300" y="14218"/>
                  </a:lnTo>
                  <a:lnTo>
                    <a:pt x="5308" y="14212"/>
                  </a:lnTo>
                  <a:lnTo>
                    <a:pt x="5315" y="14205"/>
                  </a:lnTo>
                  <a:lnTo>
                    <a:pt x="5323" y="14199"/>
                  </a:lnTo>
                  <a:lnTo>
                    <a:pt x="5331" y="14193"/>
                  </a:lnTo>
                  <a:lnTo>
                    <a:pt x="5340" y="14189"/>
                  </a:lnTo>
                  <a:lnTo>
                    <a:pt x="5349" y="14185"/>
                  </a:lnTo>
                  <a:lnTo>
                    <a:pt x="5359" y="14181"/>
                  </a:lnTo>
                  <a:lnTo>
                    <a:pt x="5368" y="14178"/>
                  </a:lnTo>
                  <a:lnTo>
                    <a:pt x="5379" y="14174"/>
                  </a:lnTo>
                  <a:lnTo>
                    <a:pt x="5390" y="14172"/>
                  </a:lnTo>
                  <a:lnTo>
                    <a:pt x="5400" y="14170"/>
                  </a:lnTo>
                  <a:lnTo>
                    <a:pt x="5412" y="14168"/>
                  </a:lnTo>
                  <a:lnTo>
                    <a:pt x="5435" y="14167"/>
                  </a:lnTo>
                  <a:lnTo>
                    <a:pt x="5460" y="14168"/>
                  </a:lnTo>
                  <a:lnTo>
                    <a:pt x="5485" y="14171"/>
                  </a:lnTo>
                  <a:lnTo>
                    <a:pt x="5512" y="14175"/>
                  </a:lnTo>
                  <a:lnTo>
                    <a:pt x="5541" y="14183"/>
                  </a:lnTo>
                  <a:lnTo>
                    <a:pt x="5569" y="14191"/>
                  </a:lnTo>
                  <a:lnTo>
                    <a:pt x="5592" y="14200"/>
                  </a:lnTo>
                  <a:lnTo>
                    <a:pt x="5614" y="14208"/>
                  </a:lnTo>
                  <a:lnTo>
                    <a:pt x="5635" y="14218"/>
                  </a:lnTo>
                  <a:lnTo>
                    <a:pt x="5655" y="14227"/>
                  </a:lnTo>
                  <a:lnTo>
                    <a:pt x="5675" y="14238"/>
                  </a:lnTo>
                  <a:lnTo>
                    <a:pt x="5694" y="14250"/>
                  </a:lnTo>
                  <a:lnTo>
                    <a:pt x="5712" y="14262"/>
                  </a:lnTo>
                  <a:lnTo>
                    <a:pt x="5729" y="14274"/>
                  </a:lnTo>
                  <a:lnTo>
                    <a:pt x="5745" y="14288"/>
                  </a:lnTo>
                  <a:lnTo>
                    <a:pt x="5761" y="14303"/>
                  </a:lnTo>
                  <a:lnTo>
                    <a:pt x="5776" y="14318"/>
                  </a:lnTo>
                  <a:lnTo>
                    <a:pt x="5789" y="14335"/>
                  </a:lnTo>
                  <a:lnTo>
                    <a:pt x="5803" y="14353"/>
                  </a:lnTo>
                  <a:lnTo>
                    <a:pt x="5815" y="14372"/>
                  </a:lnTo>
                  <a:lnTo>
                    <a:pt x="5828" y="14392"/>
                  </a:lnTo>
                  <a:lnTo>
                    <a:pt x="5838" y="14414"/>
                  </a:lnTo>
                  <a:lnTo>
                    <a:pt x="6002" y="14335"/>
                  </a:lnTo>
                  <a:lnTo>
                    <a:pt x="5987" y="14306"/>
                  </a:lnTo>
                  <a:lnTo>
                    <a:pt x="5972" y="14280"/>
                  </a:lnTo>
                  <a:lnTo>
                    <a:pt x="5955" y="14254"/>
                  </a:lnTo>
                  <a:lnTo>
                    <a:pt x="5937" y="14230"/>
                  </a:lnTo>
                  <a:lnTo>
                    <a:pt x="5919" y="14207"/>
                  </a:lnTo>
                  <a:lnTo>
                    <a:pt x="5899" y="14186"/>
                  </a:lnTo>
                  <a:lnTo>
                    <a:pt x="5878" y="14166"/>
                  </a:lnTo>
                  <a:lnTo>
                    <a:pt x="5855" y="14147"/>
                  </a:lnTo>
                  <a:lnTo>
                    <a:pt x="5832" y="14129"/>
                  </a:lnTo>
                  <a:lnTo>
                    <a:pt x="5807" y="14112"/>
                  </a:lnTo>
                  <a:lnTo>
                    <a:pt x="5781" y="14096"/>
                  </a:lnTo>
                  <a:lnTo>
                    <a:pt x="5753" y="14081"/>
                  </a:lnTo>
                  <a:lnTo>
                    <a:pt x="5725" y="14066"/>
                  </a:lnTo>
                  <a:lnTo>
                    <a:pt x="5695" y="14053"/>
                  </a:lnTo>
                  <a:lnTo>
                    <a:pt x="5663" y="14040"/>
                  </a:lnTo>
                  <a:lnTo>
                    <a:pt x="5630" y="14028"/>
                  </a:lnTo>
                  <a:lnTo>
                    <a:pt x="5606" y="14020"/>
                  </a:lnTo>
                  <a:lnTo>
                    <a:pt x="5582" y="14014"/>
                  </a:lnTo>
                  <a:lnTo>
                    <a:pt x="5559" y="14007"/>
                  </a:lnTo>
                  <a:lnTo>
                    <a:pt x="5536" y="14003"/>
                  </a:lnTo>
                  <a:lnTo>
                    <a:pt x="5513" y="13999"/>
                  </a:lnTo>
                  <a:lnTo>
                    <a:pt x="5491" y="13996"/>
                  </a:lnTo>
                  <a:lnTo>
                    <a:pt x="5468" y="13994"/>
                  </a:lnTo>
                  <a:lnTo>
                    <a:pt x="5447" y="13993"/>
                  </a:lnTo>
                  <a:lnTo>
                    <a:pt x="5425" y="13991"/>
                  </a:lnTo>
                  <a:lnTo>
                    <a:pt x="5404" y="13993"/>
                  </a:lnTo>
                  <a:lnTo>
                    <a:pt x="5383" y="13994"/>
                  </a:lnTo>
                  <a:lnTo>
                    <a:pt x="5362" y="13997"/>
                  </a:lnTo>
                  <a:lnTo>
                    <a:pt x="5343" y="14000"/>
                  </a:lnTo>
                  <a:lnTo>
                    <a:pt x="5323" y="14004"/>
                  </a:lnTo>
                  <a:lnTo>
                    <a:pt x="5304" y="14008"/>
                  </a:lnTo>
                  <a:lnTo>
                    <a:pt x="5286" y="14015"/>
                  </a:lnTo>
                  <a:lnTo>
                    <a:pt x="5267" y="14021"/>
                  </a:lnTo>
                  <a:lnTo>
                    <a:pt x="5249" y="14030"/>
                  </a:lnTo>
                  <a:lnTo>
                    <a:pt x="5232" y="14038"/>
                  </a:lnTo>
                  <a:lnTo>
                    <a:pt x="5216" y="14048"/>
                  </a:lnTo>
                  <a:lnTo>
                    <a:pt x="5200" y="14058"/>
                  </a:lnTo>
                  <a:lnTo>
                    <a:pt x="5186" y="14070"/>
                  </a:lnTo>
                  <a:lnTo>
                    <a:pt x="5171" y="14082"/>
                  </a:lnTo>
                  <a:lnTo>
                    <a:pt x="5157" y="14096"/>
                  </a:lnTo>
                  <a:lnTo>
                    <a:pt x="5143" y="14109"/>
                  </a:lnTo>
                  <a:lnTo>
                    <a:pt x="5131" y="14124"/>
                  </a:lnTo>
                  <a:lnTo>
                    <a:pt x="5120" y="14140"/>
                  </a:lnTo>
                  <a:lnTo>
                    <a:pt x="5109" y="14157"/>
                  </a:lnTo>
                  <a:lnTo>
                    <a:pt x="5098" y="14175"/>
                  </a:lnTo>
                  <a:lnTo>
                    <a:pt x="5089" y="14193"/>
                  </a:lnTo>
                  <a:lnTo>
                    <a:pt x="5080" y="14213"/>
                  </a:lnTo>
                  <a:lnTo>
                    <a:pt x="5073" y="14234"/>
                  </a:lnTo>
                  <a:close/>
                  <a:moveTo>
                    <a:pt x="4830" y="13693"/>
                  </a:moveTo>
                  <a:lnTo>
                    <a:pt x="4230" y="14821"/>
                  </a:lnTo>
                  <a:lnTo>
                    <a:pt x="4401" y="14912"/>
                  </a:lnTo>
                  <a:lnTo>
                    <a:pt x="5002" y="13784"/>
                  </a:lnTo>
                  <a:lnTo>
                    <a:pt x="4830" y="13693"/>
                  </a:lnTo>
                  <a:close/>
                  <a:moveTo>
                    <a:pt x="3554" y="13493"/>
                  </a:moveTo>
                  <a:lnTo>
                    <a:pt x="3447" y="13657"/>
                  </a:lnTo>
                  <a:lnTo>
                    <a:pt x="3839" y="13911"/>
                  </a:lnTo>
                  <a:lnTo>
                    <a:pt x="3928" y="13772"/>
                  </a:lnTo>
                  <a:lnTo>
                    <a:pt x="3699" y="13624"/>
                  </a:lnTo>
                  <a:lnTo>
                    <a:pt x="3739" y="13564"/>
                  </a:lnTo>
                  <a:lnTo>
                    <a:pt x="3756" y="13539"/>
                  </a:lnTo>
                  <a:lnTo>
                    <a:pt x="3774" y="13516"/>
                  </a:lnTo>
                  <a:lnTo>
                    <a:pt x="3782" y="13506"/>
                  </a:lnTo>
                  <a:lnTo>
                    <a:pt x="3792" y="13496"/>
                  </a:lnTo>
                  <a:lnTo>
                    <a:pt x="3801" y="13486"/>
                  </a:lnTo>
                  <a:lnTo>
                    <a:pt x="3812" y="13478"/>
                  </a:lnTo>
                  <a:lnTo>
                    <a:pt x="3822" y="13471"/>
                  </a:lnTo>
                  <a:lnTo>
                    <a:pt x="3832" y="13463"/>
                  </a:lnTo>
                  <a:lnTo>
                    <a:pt x="3843" y="13456"/>
                  </a:lnTo>
                  <a:lnTo>
                    <a:pt x="3853" y="13449"/>
                  </a:lnTo>
                  <a:lnTo>
                    <a:pt x="3865" y="13444"/>
                  </a:lnTo>
                  <a:lnTo>
                    <a:pt x="3877" y="13439"/>
                  </a:lnTo>
                  <a:lnTo>
                    <a:pt x="3890" y="13434"/>
                  </a:lnTo>
                  <a:lnTo>
                    <a:pt x="3902" y="13430"/>
                  </a:lnTo>
                  <a:lnTo>
                    <a:pt x="3916" y="13427"/>
                  </a:lnTo>
                  <a:lnTo>
                    <a:pt x="3930" y="13424"/>
                  </a:lnTo>
                  <a:lnTo>
                    <a:pt x="3944" y="13422"/>
                  </a:lnTo>
                  <a:lnTo>
                    <a:pt x="3958" y="13421"/>
                  </a:lnTo>
                  <a:lnTo>
                    <a:pt x="3973" y="13421"/>
                  </a:lnTo>
                  <a:lnTo>
                    <a:pt x="3986" y="13421"/>
                  </a:lnTo>
                  <a:lnTo>
                    <a:pt x="4000" y="13423"/>
                  </a:lnTo>
                  <a:lnTo>
                    <a:pt x="4015" y="13424"/>
                  </a:lnTo>
                  <a:lnTo>
                    <a:pt x="4029" y="13427"/>
                  </a:lnTo>
                  <a:lnTo>
                    <a:pt x="4043" y="13430"/>
                  </a:lnTo>
                  <a:lnTo>
                    <a:pt x="4058" y="13435"/>
                  </a:lnTo>
                  <a:lnTo>
                    <a:pt x="4071" y="13440"/>
                  </a:lnTo>
                  <a:lnTo>
                    <a:pt x="4085" y="13446"/>
                  </a:lnTo>
                  <a:lnTo>
                    <a:pt x="4099" y="13452"/>
                  </a:lnTo>
                  <a:lnTo>
                    <a:pt x="4112" y="13460"/>
                  </a:lnTo>
                  <a:lnTo>
                    <a:pt x="4126" y="13468"/>
                  </a:lnTo>
                  <a:lnTo>
                    <a:pt x="4137" y="13476"/>
                  </a:lnTo>
                  <a:lnTo>
                    <a:pt x="4148" y="13484"/>
                  </a:lnTo>
                  <a:lnTo>
                    <a:pt x="4159" y="13494"/>
                  </a:lnTo>
                  <a:lnTo>
                    <a:pt x="4169" y="13502"/>
                  </a:lnTo>
                  <a:lnTo>
                    <a:pt x="4178" y="13512"/>
                  </a:lnTo>
                  <a:lnTo>
                    <a:pt x="4187" y="13523"/>
                  </a:lnTo>
                  <a:lnTo>
                    <a:pt x="4196" y="13532"/>
                  </a:lnTo>
                  <a:lnTo>
                    <a:pt x="4203" y="13543"/>
                  </a:lnTo>
                  <a:lnTo>
                    <a:pt x="4210" y="13553"/>
                  </a:lnTo>
                  <a:lnTo>
                    <a:pt x="4217" y="13565"/>
                  </a:lnTo>
                  <a:lnTo>
                    <a:pt x="4222" y="13576"/>
                  </a:lnTo>
                  <a:lnTo>
                    <a:pt x="4228" y="13587"/>
                  </a:lnTo>
                  <a:lnTo>
                    <a:pt x="4232" y="13599"/>
                  </a:lnTo>
                  <a:lnTo>
                    <a:pt x="4236" y="13612"/>
                  </a:lnTo>
                  <a:lnTo>
                    <a:pt x="4239" y="13624"/>
                  </a:lnTo>
                  <a:lnTo>
                    <a:pt x="4242" y="13635"/>
                  </a:lnTo>
                  <a:lnTo>
                    <a:pt x="4244" y="13652"/>
                  </a:lnTo>
                  <a:lnTo>
                    <a:pt x="4245" y="13669"/>
                  </a:lnTo>
                  <a:lnTo>
                    <a:pt x="4245" y="13686"/>
                  </a:lnTo>
                  <a:lnTo>
                    <a:pt x="4244" y="13702"/>
                  </a:lnTo>
                  <a:lnTo>
                    <a:pt x="4242" y="13720"/>
                  </a:lnTo>
                  <a:lnTo>
                    <a:pt x="4237" y="13738"/>
                  </a:lnTo>
                  <a:lnTo>
                    <a:pt x="4231" y="13758"/>
                  </a:lnTo>
                  <a:lnTo>
                    <a:pt x="4223" y="13778"/>
                  </a:lnTo>
                  <a:lnTo>
                    <a:pt x="4214" y="13799"/>
                  </a:lnTo>
                  <a:lnTo>
                    <a:pt x="4203" y="13822"/>
                  </a:lnTo>
                  <a:lnTo>
                    <a:pt x="4189" y="13848"/>
                  </a:lnTo>
                  <a:lnTo>
                    <a:pt x="4175" y="13876"/>
                  </a:lnTo>
                  <a:lnTo>
                    <a:pt x="4136" y="13937"/>
                  </a:lnTo>
                  <a:lnTo>
                    <a:pt x="4089" y="14012"/>
                  </a:lnTo>
                  <a:lnTo>
                    <a:pt x="4041" y="14085"/>
                  </a:lnTo>
                  <a:lnTo>
                    <a:pt x="3999" y="14145"/>
                  </a:lnTo>
                  <a:lnTo>
                    <a:pt x="3980" y="14170"/>
                  </a:lnTo>
                  <a:lnTo>
                    <a:pt x="3963" y="14192"/>
                  </a:lnTo>
                  <a:lnTo>
                    <a:pt x="3946" y="14212"/>
                  </a:lnTo>
                  <a:lnTo>
                    <a:pt x="3930" y="14230"/>
                  </a:lnTo>
                  <a:lnTo>
                    <a:pt x="3915" y="14245"/>
                  </a:lnTo>
                  <a:lnTo>
                    <a:pt x="3900" y="14257"/>
                  </a:lnTo>
                  <a:lnTo>
                    <a:pt x="3885" y="14268"/>
                  </a:lnTo>
                  <a:lnTo>
                    <a:pt x="3870" y="14277"/>
                  </a:lnTo>
                  <a:lnTo>
                    <a:pt x="3856" y="14286"/>
                  </a:lnTo>
                  <a:lnTo>
                    <a:pt x="3841" y="14292"/>
                  </a:lnTo>
                  <a:lnTo>
                    <a:pt x="3825" y="14298"/>
                  </a:lnTo>
                  <a:lnTo>
                    <a:pt x="3809" y="14302"/>
                  </a:lnTo>
                  <a:lnTo>
                    <a:pt x="3796" y="14305"/>
                  </a:lnTo>
                  <a:lnTo>
                    <a:pt x="3784" y="14307"/>
                  </a:lnTo>
                  <a:lnTo>
                    <a:pt x="3772" y="14308"/>
                  </a:lnTo>
                  <a:lnTo>
                    <a:pt x="3759" y="14309"/>
                  </a:lnTo>
                  <a:lnTo>
                    <a:pt x="3746" y="14309"/>
                  </a:lnTo>
                  <a:lnTo>
                    <a:pt x="3733" y="14308"/>
                  </a:lnTo>
                  <a:lnTo>
                    <a:pt x="3721" y="14307"/>
                  </a:lnTo>
                  <a:lnTo>
                    <a:pt x="3708" y="14305"/>
                  </a:lnTo>
                  <a:lnTo>
                    <a:pt x="3695" y="14303"/>
                  </a:lnTo>
                  <a:lnTo>
                    <a:pt x="3682" y="14300"/>
                  </a:lnTo>
                  <a:lnTo>
                    <a:pt x="3670" y="14296"/>
                  </a:lnTo>
                  <a:lnTo>
                    <a:pt x="3657" y="14291"/>
                  </a:lnTo>
                  <a:lnTo>
                    <a:pt x="3644" y="14286"/>
                  </a:lnTo>
                  <a:lnTo>
                    <a:pt x="3631" y="14280"/>
                  </a:lnTo>
                  <a:lnTo>
                    <a:pt x="3620" y="14273"/>
                  </a:lnTo>
                  <a:lnTo>
                    <a:pt x="3608" y="14266"/>
                  </a:lnTo>
                  <a:lnTo>
                    <a:pt x="3586" y="14251"/>
                  </a:lnTo>
                  <a:lnTo>
                    <a:pt x="3566" y="14235"/>
                  </a:lnTo>
                  <a:lnTo>
                    <a:pt x="3549" y="14218"/>
                  </a:lnTo>
                  <a:lnTo>
                    <a:pt x="3533" y="14200"/>
                  </a:lnTo>
                  <a:lnTo>
                    <a:pt x="3526" y="14190"/>
                  </a:lnTo>
                  <a:lnTo>
                    <a:pt x="3520" y="14181"/>
                  </a:lnTo>
                  <a:lnTo>
                    <a:pt x="3514" y="14171"/>
                  </a:lnTo>
                  <a:lnTo>
                    <a:pt x="3509" y="14162"/>
                  </a:lnTo>
                  <a:lnTo>
                    <a:pt x="3504" y="14152"/>
                  </a:lnTo>
                  <a:lnTo>
                    <a:pt x="3499" y="14141"/>
                  </a:lnTo>
                  <a:lnTo>
                    <a:pt x="3495" y="14131"/>
                  </a:lnTo>
                  <a:lnTo>
                    <a:pt x="3492" y="14120"/>
                  </a:lnTo>
                  <a:lnTo>
                    <a:pt x="3487" y="14099"/>
                  </a:lnTo>
                  <a:lnTo>
                    <a:pt x="3482" y="14077"/>
                  </a:lnTo>
                  <a:lnTo>
                    <a:pt x="3481" y="14054"/>
                  </a:lnTo>
                  <a:lnTo>
                    <a:pt x="3481" y="14031"/>
                  </a:lnTo>
                  <a:lnTo>
                    <a:pt x="3485" y="14007"/>
                  </a:lnTo>
                  <a:lnTo>
                    <a:pt x="3489" y="13983"/>
                  </a:lnTo>
                  <a:lnTo>
                    <a:pt x="3495" y="13957"/>
                  </a:lnTo>
                  <a:lnTo>
                    <a:pt x="3503" y="13933"/>
                  </a:lnTo>
                  <a:lnTo>
                    <a:pt x="3339" y="13827"/>
                  </a:lnTo>
                  <a:lnTo>
                    <a:pt x="3331" y="13846"/>
                  </a:lnTo>
                  <a:lnTo>
                    <a:pt x="3324" y="13865"/>
                  </a:lnTo>
                  <a:lnTo>
                    <a:pt x="3318" y="13884"/>
                  </a:lnTo>
                  <a:lnTo>
                    <a:pt x="3311" y="13903"/>
                  </a:lnTo>
                  <a:lnTo>
                    <a:pt x="3307" y="13923"/>
                  </a:lnTo>
                  <a:lnTo>
                    <a:pt x="3303" y="13943"/>
                  </a:lnTo>
                  <a:lnTo>
                    <a:pt x="3300" y="13963"/>
                  </a:lnTo>
                  <a:lnTo>
                    <a:pt x="3296" y="13983"/>
                  </a:lnTo>
                  <a:lnTo>
                    <a:pt x="3295" y="14002"/>
                  </a:lnTo>
                  <a:lnTo>
                    <a:pt x="3294" y="14022"/>
                  </a:lnTo>
                  <a:lnTo>
                    <a:pt x="3294" y="14043"/>
                  </a:lnTo>
                  <a:lnTo>
                    <a:pt x="3295" y="14062"/>
                  </a:lnTo>
                  <a:lnTo>
                    <a:pt x="3296" y="14082"/>
                  </a:lnTo>
                  <a:lnTo>
                    <a:pt x="3300" y="14101"/>
                  </a:lnTo>
                  <a:lnTo>
                    <a:pt x="3303" y="14120"/>
                  </a:lnTo>
                  <a:lnTo>
                    <a:pt x="3307" y="14140"/>
                  </a:lnTo>
                  <a:lnTo>
                    <a:pt x="3312" y="14159"/>
                  </a:lnTo>
                  <a:lnTo>
                    <a:pt x="3319" y="14178"/>
                  </a:lnTo>
                  <a:lnTo>
                    <a:pt x="3326" y="14197"/>
                  </a:lnTo>
                  <a:lnTo>
                    <a:pt x="3335" y="14216"/>
                  </a:lnTo>
                  <a:lnTo>
                    <a:pt x="3343" y="14234"/>
                  </a:lnTo>
                  <a:lnTo>
                    <a:pt x="3354" y="14252"/>
                  </a:lnTo>
                  <a:lnTo>
                    <a:pt x="3365" y="14269"/>
                  </a:lnTo>
                  <a:lnTo>
                    <a:pt x="3377" y="14287"/>
                  </a:lnTo>
                  <a:lnTo>
                    <a:pt x="3390" y="14304"/>
                  </a:lnTo>
                  <a:lnTo>
                    <a:pt x="3405" y="14320"/>
                  </a:lnTo>
                  <a:lnTo>
                    <a:pt x="3420" y="14337"/>
                  </a:lnTo>
                  <a:lnTo>
                    <a:pt x="3437" y="14353"/>
                  </a:lnTo>
                  <a:lnTo>
                    <a:pt x="3454" y="14368"/>
                  </a:lnTo>
                  <a:lnTo>
                    <a:pt x="3473" y="14384"/>
                  </a:lnTo>
                  <a:lnTo>
                    <a:pt x="3492" y="14398"/>
                  </a:lnTo>
                  <a:lnTo>
                    <a:pt x="3513" y="14411"/>
                  </a:lnTo>
                  <a:lnTo>
                    <a:pt x="3535" y="14425"/>
                  </a:lnTo>
                  <a:lnTo>
                    <a:pt x="3556" y="14437"/>
                  </a:lnTo>
                  <a:lnTo>
                    <a:pt x="3578" y="14448"/>
                  </a:lnTo>
                  <a:lnTo>
                    <a:pt x="3599" y="14457"/>
                  </a:lnTo>
                  <a:lnTo>
                    <a:pt x="3622" y="14466"/>
                  </a:lnTo>
                  <a:lnTo>
                    <a:pt x="3643" y="14473"/>
                  </a:lnTo>
                  <a:lnTo>
                    <a:pt x="3665" y="14479"/>
                  </a:lnTo>
                  <a:lnTo>
                    <a:pt x="3688" y="14484"/>
                  </a:lnTo>
                  <a:lnTo>
                    <a:pt x="3710" y="14487"/>
                  </a:lnTo>
                  <a:lnTo>
                    <a:pt x="3732" y="14490"/>
                  </a:lnTo>
                  <a:lnTo>
                    <a:pt x="3755" y="14491"/>
                  </a:lnTo>
                  <a:lnTo>
                    <a:pt x="3778" y="14491"/>
                  </a:lnTo>
                  <a:lnTo>
                    <a:pt x="3800" y="14490"/>
                  </a:lnTo>
                  <a:lnTo>
                    <a:pt x="3823" y="14488"/>
                  </a:lnTo>
                  <a:lnTo>
                    <a:pt x="3846" y="14485"/>
                  </a:lnTo>
                  <a:lnTo>
                    <a:pt x="3868" y="14481"/>
                  </a:lnTo>
                  <a:lnTo>
                    <a:pt x="3884" y="14476"/>
                  </a:lnTo>
                  <a:lnTo>
                    <a:pt x="3900" y="14472"/>
                  </a:lnTo>
                  <a:lnTo>
                    <a:pt x="3915" y="14468"/>
                  </a:lnTo>
                  <a:lnTo>
                    <a:pt x="3929" y="14462"/>
                  </a:lnTo>
                  <a:lnTo>
                    <a:pt x="3944" y="14457"/>
                  </a:lnTo>
                  <a:lnTo>
                    <a:pt x="3957" y="14451"/>
                  </a:lnTo>
                  <a:lnTo>
                    <a:pt x="3970" y="14444"/>
                  </a:lnTo>
                  <a:lnTo>
                    <a:pt x="3983" y="14437"/>
                  </a:lnTo>
                  <a:lnTo>
                    <a:pt x="3995" y="14429"/>
                  </a:lnTo>
                  <a:lnTo>
                    <a:pt x="4008" y="14421"/>
                  </a:lnTo>
                  <a:lnTo>
                    <a:pt x="4019" y="14412"/>
                  </a:lnTo>
                  <a:lnTo>
                    <a:pt x="4031" y="14404"/>
                  </a:lnTo>
                  <a:lnTo>
                    <a:pt x="4053" y="14384"/>
                  </a:lnTo>
                  <a:lnTo>
                    <a:pt x="4075" y="14363"/>
                  </a:lnTo>
                  <a:lnTo>
                    <a:pt x="4096" y="14339"/>
                  </a:lnTo>
                  <a:lnTo>
                    <a:pt x="4117" y="14313"/>
                  </a:lnTo>
                  <a:lnTo>
                    <a:pt x="4138" y="14285"/>
                  </a:lnTo>
                  <a:lnTo>
                    <a:pt x="4160" y="14256"/>
                  </a:lnTo>
                  <a:lnTo>
                    <a:pt x="4204" y="14190"/>
                  </a:lnTo>
                  <a:lnTo>
                    <a:pt x="4252" y="14117"/>
                  </a:lnTo>
                  <a:lnTo>
                    <a:pt x="4299" y="14044"/>
                  </a:lnTo>
                  <a:lnTo>
                    <a:pt x="4341" y="13977"/>
                  </a:lnTo>
                  <a:lnTo>
                    <a:pt x="4360" y="13946"/>
                  </a:lnTo>
                  <a:lnTo>
                    <a:pt x="4375" y="13915"/>
                  </a:lnTo>
                  <a:lnTo>
                    <a:pt x="4390" y="13885"/>
                  </a:lnTo>
                  <a:lnTo>
                    <a:pt x="4404" y="13856"/>
                  </a:lnTo>
                  <a:lnTo>
                    <a:pt x="4415" y="13828"/>
                  </a:lnTo>
                  <a:lnTo>
                    <a:pt x="4423" y="13799"/>
                  </a:lnTo>
                  <a:lnTo>
                    <a:pt x="4426" y="13785"/>
                  </a:lnTo>
                  <a:lnTo>
                    <a:pt x="4430" y="13770"/>
                  </a:lnTo>
                  <a:lnTo>
                    <a:pt x="4433" y="13757"/>
                  </a:lnTo>
                  <a:lnTo>
                    <a:pt x="4434" y="13742"/>
                  </a:lnTo>
                  <a:lnTo>
                    <a:pt x="4436" y="13727"/>
                  </a:lnTo>
                  <a:lnTo>
                    <a:pt x="4436" y="13712"/>
                  </a:lnTo>
                  <a:lnTo>
                    <a:pt x="4436" y="13697"/>
                  </a:lnTo>
                  <a:lnTo>
                    <a:pt x="4436" y="13682"/>
                  </a:lnTo>
                  <a:lnTo>
                    <a:pt x="4435" y="13667"/>
                  </a:lnTo>
                  <a:lnTo>
                    <a:pt x="4433" y="13651"/>
                  </a:lnTo>
                  <a:lnTo>
                    <a:pt x="4431" y="13635"/>
                  </a:lnTo>
                  <a:lnTo>
                    <a:pt x="4428" y="13619"/>
                  </a:lnTo>
                  <a:lnTo>
                    <a:pt x="4422" y="13597"/>
                  </a:lnTo>
                  <a:lnTo>
                    <a:pt x="4416" y="13575"/>
                  </a:lnTo>
                  <a:lnTo>
                    <a:pt x="4408" y="13553"/>
                  </a:lnTo>
                  <a:lnTo>
                    <a:pt x="4400" y="13532"/>
                  </a:lnTo>
                  <a:lnTo>
                    <a:pt x="4390" y="13511"/>
                  </a:lnTo>
                  <a:lnTo>
                    <a:pt x="4380" y="13491"/>
                  </a:lnTo>
                  <a:lnTo>
                    <a:pt x="4368" y="13472"/>
                  </a:lnTo>
                  <a:lnTo>
                    <a:pt x="4356" y="13452"/>
                  </a:lnTo>
                  <a:lnTo>
                    <a:pt x="4343" y="13433"/>
                  </a:lnTo>
                  <a:lnTo>
                    <a:pt x="4328" y="13416"/>
                  </a:lnTo>
                  <a:lnTo>
                    <a:pt x="4313" y="13398"/>
                  </a:lnTo>
                  <a:lnTo>
                    <a:pt x="4296" y="13382"/>
                  </a:lnTo>
                  <a:lnTo>
                    <a:pt x="4279" y="13366"/>
                  </a:lnTo>
                  <a:lnTo>
                    <a:pt x="4261" y="13350"/>
                  </a:lnTo>
                  <a:lnTo>
                    <a:pt x="4240" y="13336"/>
                  </a:lnTo>
                  <a:lnTo>
                    <a:pt x="4220" y="13322"/>
                  </a:lnTo>
                  <a:lnTo>
                    <a:pt x="4199" y="13309"/>
                  </a:lnTo>
                  <a:lnTo>
                    <a:pt x="4178" y="13297"/>
                  </a:lnTo>
                  <a:lnTo>
                    <a:pt x="4155" y="13286"/>
                  </a:lnTo>
                  <a:lnTo>
                    <a:pt x="4134" y="13276"/>
                  </a:lnTo>
                  <a:lnTo>
                    <a:pt x="4111" y="13266"/>
                  </a:lnTo>
                  <a:lnTo>
                    <a:pt x="4088" y="13259"/>
                  </a:lnTo>
                  <a:lnTo>
                    <a:pt x="4066" y="13253"/>
                  </a:lnTo>
                  <a:lnTo>
                    <a:pt x="4043" y="13247"/>
                  </a:lnTo>
                  <a:lnTo>
                    <a:pt x="4019" y="13244"/>
                  </a:lnTo>
                  <a:lnTo>
                    <a:pt x="3995" y="13241"/>
                  </a:lnTo>
                  <a:lnTo>
                    <a:pt x="3971" y="13240"/>
                  </a:lnTo>
                  <a:lnTo>
                    <a:pt x="3947" y="13240"/>
                  </a:lnTo>
                  <a:lnTo>
                    <a:pt x="3922" y="13241"/>
                  </a:lnTo>
                  <a:lnTo>
                    <a:pt x="3897" y="13243"/>
                  </a:lnTo>
                  <a:lnTo>
                    <a:pt x="3872" y="13247"/>
                  </a:lnTo>
                  <a:lnTo>
                    <a:pt x="3846" y="13253"/>
                  </a:lnTo>
                  <a:lnTo>
                    <a:pt x="3824" y="13259"/>
                  </a:lnTo>
                  <a:lnTo>
                    <a:pt x="3804" y="13265"/>
                  </a:lnTo>
                  <a:lnTo>
                    <a:pt x="3782" y="13274"/>
                  </a:lnTo>
                  <a:lnTo>
                    <a:pt x="3763" y="13283"/>
                  </a:lnTo>
                  <a:lnTo>
                    <a:pt x="3743" y="13293"/>
                  </a:lnTo>
                  <a:lnTo>
                    <a:pt x="3725" y="13305"/>
                  </a:lnTo>
                  <a:lnTo>
                    <a:pt x="3707" y="13317"/>
                  </a:lnTo>
                  <a:lnTo>
                    <a:pt x="3689" y="13331"/>
                  </a:lnTo>
                  <a:lnTo>
                    <a:pt x="3672" y="13347"/>
                  </a:lnTo>
                  <a:lnTo>
                    <a:pt x="3654" y="13363"/>
                  </a:lnTo>
                  <a:lnTo>
                    <a:pt x="3637" y="13381"/>
                  </a:lnTo>
                  <a:lnTo>
                    <a:pt x="3621" y="13400"/>
                  </a:lnTo>
                  <a:lnTo>
                    <a:pt x="3604" y="13422"/>
                  </a:lnTo>
                  <a:lnTo>
                    <a:pt x="3587" y="13444"/>
                  </a:lnTo>
                  <a:lnTo>
                    <a:pt x="3571" y="13467"/>
                  </a:lnTo>
                  <a:lnTo>
                    <a:pt x="3554" y="13493"/>
                  </a:lnTo>
                  <a:close/>
                  <a:moveTo>
                    <a:pt x="3503" y="12783"/>
                  </a:moveTo>
                  <a:lnTo>
                    <a:pt x="2665" y="13747"/>
                  </a:lnTo>
                  <a:lnTo>
                    <a:pt x="2812" y="13873"/>
                  </a:lnTo>
                  <a:lnTo>
                    <a:pt x="3649" y="12909"/>
                  </a:lnTo>
                  <a:lnTo>
                    <a:pt x="3503" y="12783"/>
                  </a:lnTo>
                  <a:close/>
                  <a:moveTo>
                    <a:pt x="2715" y="11982"/>
                  </a:moveTo>
                  <a:lnTo>
                    <a:pt x="2588" y="12101"/>
                  </a:lnTo>
                  <a:lnTo>
                    <a:pt x="3008" y="12551"/>
                  </a:lnTo>
                  <a:lnTo>
                    <a:pt x="2200" y="13304"/>
                  </a:lnTo>
                  <a:lnTo>
                    <a:pt x="2333" y="13445"/>
                  </a:lnTo>
                  <a:lnTo>
                    <a:pt x="3268" y="12574"/>
                  </a:lnTo>
                  <a:lnTo>
                    <a:pt x="2715" y="11982"/>
                  </a:lnTo>
                  <a:close/>
                  <a:moveTo>
                    <a:pt x="2142" y="11178"/>
                  </a:moveTo>
                  <a:lnTo>
                    <a:pt x="1999" y="11278"/>
                  </a:lnTo>
                  <a:lnTo>
                    <a:pt x="2352" y="11782"/>
                  </a:lnTo>
                  <a:lnTo>
                    <a:pt x="1449" y="12416"/>
                  </a:lnTo>
                  <a:lnTo>
                    <a:pt x="1559" y="12574"/>
                  </a:lnTo>
                  <a:lnTo>
                    <a:pt x="2606" y="11842"/>
                  </a:lnTo>
                  <a:lnTo>
                    <a:pt x="2142" y="11178"/>
                  </a:lnTo>
                  <a:close/>
                  <a:moveTo>
                    <a:pt x="1300" y="10392"/>
                  </a:moveTo>
                  <a:lnTo>
                    <a:pt x="526" y="10736"/>
                  </a:lnTo>
                  <a:lnTo>
                    <a:pt x="606" y="10914"/>
                  </a:lnTo>
                  <a:lnTo>
                    <a:pt x="1371" y="10572"/>
                  </a:lnTo>
                  <a:lnTo>
                    <a:pt x="1385" y="10566"/>
                  </a:lnTo>
                  <a:lnTo>
                    <a:pt x="1400" y="10561"/>
                  </a:lnTo>
                  <a:lnTo>
                    <a:pt x="1414" y="10557"/>
                  </a:lnTo>
                  <a:lnTo>
                    <a:pt x="1428" y="10552"/>
                  </a:lnTo>
                  <a:lnTo>
                    <a:pt x="1442" y="10549"/>
                  </a:lnTo>
                  <a:lnTo>
                    <a:pt x="1456" y="10546"/>
                  </a:lnTo>
                  <a:lnTo>
                    <a:pt x="1470" y="10544"/>
                  </a:lnTo>
                  <a:lnTo>
                    <a:pt x="1484" y="10543"/>
                  </a:lnTo>
                  <a:lnTo>
                    <a:pt x="1497" y="10543"/>
                  </a:lnTo>
                  <a:lnTo>
                    <a:pt x="1510" y="10543"/>
                  </a:lnTo>
                  <a:lnTo>
                    <a:pt x="1523" y="10544"/>
                  </a:lnTo>
                  <a:lnTo>
                    <a:pt x="1536" y="10545"/>
                  </a:lnTo>
                  <a:lnTo>
                    <a:pt x="1549" y="10547"/>
                  </a:lnTo>
                  <a:lnTo>
                    <a:pt x="1561" y="10549"/>
                  </a:lnTo>
                  <a:lnTo>
                    <a:pt x="1573" y="10553"/>
                  </a:lnTo>
                  <a:lnTo>
                    <a:pt x="1585" y="10557"/>
                  </a:lnTo>
                  <a:lnTo>
                    <a:pt x="1596" y="10562"/>
                  </a:lnTo>
                  <a:lnTo>
                    <a:pt x="1608" y="10567"/>
                  </a:lnTo>
                  <a:lnTo>
                    <a:pt x="1619" y="10572"/>
                  </a:lnTo>
                  <a:lnTo>
                    <a:pt x="1629" y="10579"/>
                  </a:lnTo>
                  <a:lnTo>
                    <a:pt x="1640" y="10586"/>
                  </a:lnTo>
                  <a:lnTo>
                    <a:pt x="1650" y="10594"/>
                  </a:lnTo>
                  <a:lnTo>
                    <a:pt x="1660" y="10602"/>
                  </a:lnTo>
                  <a:lnTo>
                    <a:pt x="1669" y="10611"/>
                  </a:lnTo>
                  <a:lnTo>
                    <a:pt x="1678" y="10620"/>
                  </a:lnTo>
                  <a:lnTo>
                    <a:pt x="1687" y="10631"/>
                  </a:lnTo>
                  <a:lnTo>
                    <a:pt x="1695" y="10642"/>
                  </a:lnTo>
                  <a:lnTo>
                    <a:pt x="1704" y="10652"/>
                  </a:lnTo>
                  <a:lnTo>
                    <a:pt x="1711" y="10664"/>
                  </a:lnTo>
                  <a:lnTo>
                    <a:pt x="1718" y="10677"/>
                  </a:lnTo>
                  <a:lnTo>
                    <a:pt x="1725" y="10689"/>
                  </a:lnTo>
                  <a:lnTo>
                    <a:pt x="1731" y="10702"/>
                  </a:lnTo>
                  <a:lnTo>
                    <a:pt x="1737" y="10716"/>
                  </a:lnTo>
                  <a:lnTo>
                    <a:pt x="1742" y="10730"/>
                  </a:lnTo>
                  <a:lnTo>
                    <a:pt x="1746" y="10744"/>
                  </a:lnTo>
                  <a:lnTo>
                    <a:pt x="1750" y="10756"/>
                  </a:lnTo>
                  <a:lnTo>
                    <a:pt x="1753" y="10770"/>
                  </a:lnTo>
                  <a:lnTo>
                    <a:pt x="1755" y="10783"/>
                  </a:lnTo>
                  <a:lnTo>
                    <a:pt x="1757" y="10797"/>
                  </a:lnTo>
                  <a:lnTo>
                    <a:pt x="1758" y="10810"/>
                  </a:lnTo>
                  <a:lnTo>
                    <a:pt x="1758" y="10822"/>
                  </a:lnTo>
                  <a:lnTo>
                    <a:pt x="1758" y="10835"/>
                  </a:lnTo>
                  <a:lnTo>
                    <a:pt x="1757" y="10848"/>
                  </a:lnTo>
                  <a:lnTo>
                    <a:pt x="1755" y="10861"/>
                  </a:lnTo>
                  <a:lnTo>
                    <a:pt x="1753" y="10872"/>
                  </a:lnTo>
                  <a:lnTo>
                    <a:pt x="1750" y="10885"/>
                  </a:lnTo>
                  <a:lnTo>
                    <a:pt x="1745" y="10897"/>
                  </a:lnTo>
                  <a:lnTo>
                    <a:pt x="1741" y="10908"/>
                  </a:lnTo>
                  <a:lnTo>
                    <a:pt x="1736" y="10919"/>
                  </a:lnTo>
                  <a:lnTo>
                    <a:pt x="1730" y="10931"/>
                  </a:lnTo>
                  <a:lnTo>
                    <a:pt x="1724" y="10941"/>
                  </a:lnTo>
                  <a:lnTo>
                    <a:pt x="1718" y="10952"/>
                  </a:lnTo>
                  <a:lnTo>
                    <a:pt x="1710" y="10963"/>
                  </a:lnTo>
                  <a:lnTo>
                    <a:pt x="1702" y="10972"/>
                  </a:lnTo>
                  <a:lnTo>
                    <a:pt x="1693" y="10983"/>
                  </a:lnTo>
                  <a:lnTo>
                    <a:pt x="1684" y="10992"/>
                  </a:lnTo>
                  <a:lnTo>
                    <a:pt x="1673" y="11001"/>
                  </a:lnTo>
                  <a:lnTo>
                    <a:pt x="1662" y="11010"/>
                  </a:lnTo>
                  <a:lnTo>
                    <a:pt x="1652" y="11019"/>
                  </a:lnTo>
                  <a:lnTo>
                    <a:pt x="1640" y="11026"/>
                  </a:lnTo>
                  <a:lnTo>
                    <a:pt x="1627" y="11035"/>
                  </a:lnTo>
                  <a:lnTo>
                    <a:pt x="1613" y="11042"/>
                  </a:lnTo>
                  <a:lnTo>
                    <a:pt x="1601" y="11050"/>
                  </a:lnTo>
                  <a:lnTo>
                    <a:pt x="1586" y="11056"/>
                  </a:lnTo>
                  <a:lnTo>
                    <a:pt x="820" y="11396"/>
                  </a:lnTo>
                  <a:lnTo>
                    <a:pt x="899" y="11574"/>
                  </a:lnTo>
                  <a:lnTo>
                    <a:pt x="1673" y="11229"/>
                  </a:lnTo>
                  <a:lnTo>
                    <a:pt x="1695" y="11219"/>
                  </a:lnTo>
                  <a:lnTo>
                    <a:pt x="1717" y="11207"/>
                  </a:lnTo>
                  <a:lnTo>
                    <a:pt x="1737" y="11195"/>
                  </a:lnTo>
                  <a:lnTo>
                    <a:pt x="1756" y="11183"/>
                  </a:lnTo>
                  <a:lnTo>
                    <a:pt x="1774" y="11169"/>
                  </a:lnTo>
                  <a:lnTo>
                    <a:pt x="1792" y="11155"/>
                  </a:lnTo>
                  <a:lnTo>
                    <a:pt x="1808" y="11140"/>
                  </a:lnTo>
                  <a:lnTo>
                    <a:pt x="1824" y="11124"/>
                  </a:lnTo>
                  <a:lnTo>
                    <a:pt x="1838" y="11108"/>
                  </a:lnTo>
                  <a:lnTo>
                    <a:pt x="1852" y="11091"/>
                  </a:lnTo>
                  <a:lnTo>
                    <a:pt x="1864" y="11073"/>
                  </a:lnTo>
                  <a:lnTo>
                    <a:pt x="1876" y="11056"/>
                  </a:lnTo>
                  <a:lnTo>
                    <a:pt x="1886" y="11037"/>
                  </a:lnTo>
                  <a:lnTo>
                    <a:pt x="1895" y="11019"/>
                  </a:lnTo>
                  <a:lnTo>
                    <a:pt x="1904" y="10999"/>
                  </a:lnTo>
                  <a:lnTo>
                    <a:pt x="1912" y="10980"/>
                  </a:lnTo>
                  <a:lnTo>
                    <a:pt x="1919" y="10959"/>
                  </a:lnTo>
                  <a:lnTo>
                    <a:pt x="1924" y="10939"/>
                  </a:lnTo>
                  <a:lnTo>
                    <a:pt x="1928" y="10918"/>
                  </a:lnTo>
                  <a:lnTo>
                    <a:pt x="1931" y="10897"/>
                  </a:lnTo>
                  <a:lnTo>
                    <a:pt x="1933" y="10875"/>
                  </a:lnTo>
                  <a:lnTo>
                    <a:pt x="1936" y="10854"/>
                  </a:lnTo>
                  <a:lnTo>
                    <a:pt x="1936" y="10832"/>
                  </a:lnTo>
                  <a:lnTo>
                    <a:pt x="1935" y="10811"/>
                  </a:lnTo>
                  <a:lnTo>
                    <a:pt x="1933" y="10788"/>
                  </a:lnTo>
                  <a:lnTo>
                    <a:pt x="1930" y="10766"/>
                  </a:lnTo>
                  <a:lnTo>
                    <a:pt x="1926" y="10744"/>
                  </a:lnTo>
                  <a:lnTo>
                    <a:pt x="1922" y="10721"/>
                  </a:lnTo>
                  <a:lnTo>
                    <a:pt x="1915" y="10699"/>
                  </a:lnTo>
                  <a:lnTo>
                    <a:pt x="1908" y="10677"/>
                  </a:lnTo>
                  <a:lnTo>
                    <a:pt x="1899" y="10654"/>
                  </a:lnTo>
                  <a:lnTo>
                    <a:pt x="1890" y="10632"/>
                  </a:lnTo>
                  <a:lnTo>
                    <a:pt x="1880" y="10610"/>
                  </a:lnTo>
                  <a:lnTo>
                    <a:pt x="1869" y="10588"/>
                  </a:lnTo>
                  <a:lnTo>
                    <a:pt x="1857" y="10568"/>
                  </a:lnTo>
                  <a:lnTo>
                    <a:pt x="1844" y="10549"/>
                  </a:lnTo>
                  <a:lnTo>
                    <a:pt x="1831" y="10530"/>
                  </a:lnTo>
                  <a:lnTo>
                    <a:pt x="1818" y="10512"/>
                  </a:lnTo>
                  <a:lnTo>
                    <a:pt x="1803" y="10495"/>
                  </a:lnTo>
                  <a:lnTo>
                    <a:pt x="1788" y="10479"/>
                  </a:lnTo>
                  <a:lnTo>
                    <a:pt x="1772" y="10464"/>
                  </a:lnTo>
                  <a:lnTo>
                    <a:pt x="1755" y="10449"/>
                  </a:lnTo>
                  <a:lnTo>
                    <a:pt x="1738" y="10435"/>
                  </a:lnTo>
                  <a:lnTo>
                    <a:pt x="1721" y="10423"/>
                  </a:lnTo>
                  <a:lnTo>
                    <a:pt x="1703" y="10412"/>
                  </a:lnTo>
                  <a:lnTo>
                    <a:pt x="1684" y="10400"/>
                  </a:lnTo>
                  <a:lnTo>
                    <a:pt x="1666" y="10391"/>
                  </a:lnTo>
                  <a:lnTo>
                    <a:pt x="1645" y="10382"/>
                  </a:lnTo>
                  <a:lnTo>
                    <a:pt x="1626" y="10375"/>
                  </a:lnTo>
                  <a:lnTo>
                    <a:pt x="1606" y="10368"/>
                  </a:lnTo>
                  <a:lnTo>
                    <a:pt x="1586" y="10362"/>
                  </a:lnTo>
                  <a:lnTo>
                    <a:pt x="1565" y="10358"/>
                  </a:lnTo>
                  <a:lnTo>
                    <a:pt x="1543" y="10355"/>
                  </a:lnTo>
                  <a:lnTo>
                    <a:pt x="1522" y="10352"/>
                  </a:lnTo>
                  <a:lnTo>
                    <a:pt x="1501" y="10350"/>
                  </a:lnTo>
                  <a:lnTo>
                    <a:pt x="1480" y="10350"/>
                  </a:lnTo>
                  <a:lnTo>
                    <a:pt x="1457" y="10351"/>
                  </a:lnTo>
                  <a:lnTo>
                    <a:pt x="1435" y="10353"/>
                  </a:lnTo>
                  <a:lnTo>
                    <a:pt x="1413" y="10357"/>
                  </a:lnTo>
                  <a:lnTo>
                    <a:pt x="1390" y="10362"/>
                  </a:lnTo>
                  <a:lnTo>
                    <a:pt x="1368" y="10367"/>
                  </a:lnTo>
                  <a:lnTo>
                    <a:pt x="1346" y="10374"/>
                  </a:lnTo>
                  <a:lnTo>
                    <a:pt x="1322" y="10382"/>
                  </a:lnTo>
                  <a:lnTo>
                    <a:pt x="1300" y="10392"/>
                  </a:lnTo>
                  <a:close/>
                  <a:moveTo>
                    <a:pt x="1332" y="8869"/>
                  </a:moveTo>
                  <a:lnTo>
                    <a:pt x="87" y="9156"/>
                  </a:lnTo>
                  <a:lnTo>
                    <a:pt x="130" y="9346"/>
                  </a:lnTo>
                  <a:lnTo>
                    <a:pt x="987" y="9523"/>
                  </a:lnTo>
                  <a:lnTo>
                    <a:pt x="296" y="10065"/>
                  </a:lnTo>
                  <a:lnTo>
                    <a:pt x="340" y="10255"/>
                  </a:lnTo>
                  <a:lnTo>
                    <a:pt x="1585" y="9968"/>
                  </a:lnTo>
                  <a:lnTo>
                    <a:pt x="1541" y="9778"/>
                  </a:lnTo>
                  <a:lnTo>
                    <a:pt x="709" y="9971"/>
                  </a:lnTo>
                  <a:lnTo>
                    <a:pt x="1248" y="9537"/>
                  </a:lnTo>
                  <a:lnTo>
                    <a:pt x="1216" y="9397"/>
                  </a:lnTo>
                  <a:lnTo>
                    <a:pt x="543" y="9250"/>
                  </a:lnTo>
                  <a:lnTo>
                    <a:pt x="1375" y="9059"/>
                  </a:lnTo>
                  <a:lnTo>
                    <a:pt x="1332" y="8869"/>
                  </a:lnTo>
                  <a:close/>
                  <a:moveTo>
                    <a:pt x="945" y="6840"/>
                  </a:moveTo>
                  <a:lnTo>
                    <a:pt x="928" y="7034"/>
                  </a:lnTo>
                  <a:lnTo>
                    <a:pt x="950" y="7043"/>
                  </a:lnTo>
                  <a:lnTo>
                    <a:pt x="972" y="7054"/>
                  </a:lnTo>
                  <a:lnTo>
                    <a:pt x="994" y="7064"/>
                  </a:lnTo>
                  <a:lnTo>
                    <a:pt x="1013" y="7076"/>
                  </a:lnTo>
                  <a:lnTo>
                    <a:pt x="1031" y="7090"/>
                  </a:lnTo>
                  <a:lnTo>
                    <a:pt x="1048" y="7105"/>
                  </a:lnTo>
                  <a:lnTo>
                    <a:pt x="1063" y="7119"/>
                  </a:lnTo>
                  <a:lnTo>
                    <a:pt x="1077" y="7136"/>
                  </a:lnTo>
                  <a:lnTo>
                    <a:pt x="1089" y="7155"/>
                  </a:lnTo>
                  <a:lnTo>
                    <a:pt x="1100" y="7174"/>
                  </a:lnTo>
                  <a:lnTo>
                    <a:pt x="1108" y="7195"/>
                  </a:lnTo>
                  <a:lnTo>
                    <a:pt x="1115" y="7216"/>
                  </a:lnTo>
                  <a:lnTo>
                    <a:pt x="1120" y="7239"/>
                  </a:lnTo>
                  <a:lnTo>
                    <a:pt x="1123" y="7262"/>
                  </a:lnTo>
                  <a:lnTo>
                    <a:pt x="1124" y="7287"/>
                  </a:lnTo>
                  <a:lnTo>
                    <a:pt x="1123" y="7313"/>
                  </a:lnTo>
                  <a:lnTo>
                    <a:pt x="1121" y="7327"/>
                  </a:lnTo>
                  <a:lnTo>
                    <a:pt x="1119" y="7341"/>
                  </a:lnTo>
                  <a:lnTo>
                    <a:pt x="1116" y="7354"/>
                  </a:lnTo>
                  <a:lnTo>
                    <a:pt x="1113" y="7367"/>
                  </a:lnTo>
                  <a:lnTo>
                    <a:pt x="1108" y="7380"/>
                  </a:lnTo>
                  <a:lnTo>
                    <a:pt x="1104" y="7393"/>
                  </a:lnTo>
                  <a:lnTo>
                    <a:pt x="1099" y="7405"/>
                  </a:lnTo>
                  <a:lnTo>
                    <a:pt x="1094" y="7417"/>
                  </a:lnTo>
                  <a:lnTo>
                    <a:pt x="1087" y="7428"/>
                  </a:lnTo>
                  <a:lnTo>
                    <a:pt x="1080" y="7439"/>
                  </a:lnTo>
                  <a:lnTo>
                    <a:pt x="1073" y="7449"/>
                  </a:lnTo>
                  <a:lnTo>
                    <a:pt x="1065" y="7460"/>
                  </a:lnTo>
                  <a:lnTo>
                    <a:pt x="1057" y="7469"/>
                  </a:lnTo>
                  <a:lnTo>
                    <a:pt x="1048" y="7478"/>
                  </a:lnTo>
                  <a:lnTo>
                    <a:pt x="1039" y="7486"/>
                  </a:lnTo>
                  <a:lnTo>
                    <a:pt x="1030" y="7494"/>
                  </a:lnTo>
                  <a:lnTo>
                    <a:pt x="1016" y="7504"/>
                  </a:lnTo>
                  <a:lnTo>
                    <a:pt x="1001" y="7513"/>
                  </a:lnTo>
                  <a:lnTo>
                    <a:pt x="987" y="7521"/>
                  </a:lnTo>
                  <a:lnTo>
                    <a:pt x="971" y="7528"/>
                  </a:lnTo>
                  <a:lnTo>
                    <a:pt x="955" y="7534"/>
                  </a:lnTo>
                  <a:lnTo>
                    <a:pt x="937" y="7538"/>
                  </a:lnTo>
                  <a:lnTo>
                    <a:pt x="917" y="7543"/>
                  </a:lnTo>
                  <a:lnTo>
                    <a:pt x="896" y="7545"/>
                  </a:lnTo>
                  <a:lnTo>
                    <a:pt x="872" y="7547"/>
                  </a:lnTo>
                  <a:lnTo>
                    <a:pt x="847" y="7548"/>
                  </a:lnTo>
                  <a:lnTo>
                    <a:pt x="818" y="7548"/>
                  </a:lnTo>
                  <a:lnTo>
                    <a:pt x="786" y="7547"/>
                  </a:lnTo>
                  <a:lnTo>
                    <a:pt x="714" y="7544"/>
                  </a:lnTo>
                  <a:lnTo>
                    <a:pt x="626" y="7536"/>
                  </a:lnTo>
                  <a:lnTo>
                    <a:pt x="539" y="7528"/>
                  </a:lnTo>
                  <a:lnTo>
                    <a:pt x="466" y="7519"/>
                  </a:lnTo>
                  <a:lnTo>
                    <a:pt x="434" y="7514"/>
                  </a:lnTo>
                  <a:lnTo>
                    <a:pt x="407" y="7510"/>
                  </a:lnTo>
                  <a:lnTo>
                    <a:pt x="381" y="7504"/>
                  </a:lnTo>
                  <a:lnTo>
                    <a:pt x="359" y="7498"/>
                  </a:lnTo>
                  <a:lnTo>
                    <a:pt x="338" y="7492"/>
                  </a:lnTo>
                  <a:lnTo>
                    <a:pt x="320" y="7484"/>
                  </a:lnTo>
                  <a:lnTo>
                    <a:pt x="303" y="7477"/>
                  </a:lnTo>
                  <a:lnTo>
                    <a:pt x="288" y="7468"/>
                  </a:lnTo>
                  <a:lnTo>
                    <a:pt x="273" y="7459"/>
                  </a:lnTo>
                  <a:lnTo>
                    <a:pt x="260" y="7448"/>
                  </a:lnTo>
                  <a:lnTo>
                    <a:pt x="247" y="7437"/>
                  </a:lnTo>
                  <a:lnTo>
                    <a:pt x="236" y="7425"/>
                  </a:lnTo>
                  <a:lnTo>
                    <a:pt x="228" y="7415"/>
                  </a:lnTo>
                  <a:lnTo>
                    <a:pt x="221" y="7405"/>
                  </a:lnTo>
                  <a:lnTo>
                    <a:pt x="213" y="7395"/>
                  </a:lnTo>
                  <a:lnTo>
                    <a:pt x="207" y="7384"/>
                  </a:lnTo>
                  <a:lnTo>
                    <a:pt x="201" y="7374"/>
                  </a:lnTo>
                  <a:lnTo>
                    <a:pt x="195" y="7362"/>
                  </a:lnTo>
                  <a:lnTo>
                    <a:pt x="191" y="7350"/>
                  </a:lnTo>
                  <a:lnTo>
                    <a:pt x="187" y="7337"/>
                  </a:lnTo>
                  <a:lnTo>
                    <a:pt x="183" y="7325"/>
                  </a:lnTo>
                  <a:lnTo>
                    <a:pt x="180" y="7312"/>
                  </a:lnTo>
                  <a:lnTo>
                    <a:pt x="177" y="7299"/>
                  </a:lnTo>
                  <a:lnTo>
                    <a:pt x="176" y="7285"/>
                  </a:lnTo>
                  <a:lnTo>
                    <a:pt x="175" y="7271"/>
                  </a:lnTo>
                  <a:lnTo>
                    <a:pt x="174" y="7259"/>
                  </a:lnTo>
                  <a:lnTo>
                    <a:pt x="175" y="7244"/>
                  </a:lnTo>
                  <a:lnTo>
                    <a:pt x="175" y="7230"/>
                  </a:lnTo>
                  <a:lnTo>
                    <a:pt x="177" y="7217"/>
                  </a:lnTo>
                  <a:lnTo>
                    <a:pt x="178" y="7204"/>
                  </a:lnTo>
                  <a:lnTo>
                    <a:pt x="181" y="7193"/>
                  </a:lnTo>
                  <a:lnTo>
                    <a:pt x="184" y="7180"/>
                  </a:lnTo>
                  <a:lnTo>
                    <a:pt x="187" y="7168"/>
                  </a:lnTo>
                  <a:lnTo>
                    <a:pt x="191" y="7158"/>
                  </a:lnTo>
                  <a:lnTo>
                    <a:pt x="195" y="7147"/>
                  </a:lnTo>
                  <a:lnTo>
                    <a:pt x="200" y="7136"/>
                  </a:lnTo>
                  <a:lnTo>
                    <a:pt x="205" y="7126"/>
                  </a:lnTo>
                  <a:lnTo>
                    <a:pt x="210" y="7116"/>
                  </a:lnTo>
                  <a:lnTo>
                    <a:pt x="217" y="7107"/>
                  </a:lnTo>
                  <a:lnTo>
                    <a:pt x="222" y="7098"/>
                  </a:lnTo>
                  <a:lnTo>
                    <a:pt x="236" y="7081"/>
                  </a:lnTo>
                  <a:lnTo>
                    <a:pt x="252" y="7065"/>
                  </a:lnTo>
                  <a:lnTo>
                    <a:pt x="268" y="7051"/>
                  </a:lnTo>
                  <a:lnTo>
                    <a:pt x="286" y="7039"/>
                  </a:lnTo>
                  <a:lnTo>
                    <a:pt x="305" y="7027"/>
                  </a:lnTo>
                  <a:lnTo>
                    <a:pt x="325" y="7017"/>
                  </a:lnTo>
                  <a:lnTo>
                    <a:pt x="346" y="7009"/>
                  </a:lnTo>
                  <a:lnTo>
                    <a:pt x="369" y="7001"/>
                  </a:lnTo>
                  <a:lnTo>
                    <a:pt x="392" y="6996"/>
                  </a:lnTo>
                  <a:lnTo>
                    <a:pt x="416" y="6992"/>
                  </a:lnTo>
                  <a:lnTo>
                    <a:pt x="433" y="6795"/>
                  </a:lnTo>
                  <a:lnTo>
                    <a:pt x="409" y="6798"/>
                  </a:lnTo>
                  <a:lnTo>
                    <a:pt x="387" y="6802"/>
                  </a:lnTo>
                  <a:lnTo>
                    <a:pt x="363" y="6806"/>
                  </a:lnTo>
                  <a:lnTo>
                    <a:pt x="342" y="6810"/>
                  </a:lnTo>
                  <a:lnTo>
                    <a:pt x="321" y="6816"/>
                  </a:lnTo>
                  <a:lnTo>
                    <a:pt x="299" y="6823"/>
                  </a:lnTo>
                  <a:lnTo>
                    <a:pt x="279" y="6829"/>
                  </a:lnTo>
                  <a:lnTo>
                    <a:pt x="260" y="6838"/>
                  </a:lnTo>
                  <a:lnTo>
                    <a:pt x="241" y="6846"/>
                  </a:lnTo>
                  <a:lnTo>
                    <a:pt x="223" y="6856"/>
                  </a:lnTo>
                  <a:lnTo>
                    <a:pt x="206" y="6865"/>
                  </a:lnTo>
                  <a:lnTo>
                    <a:pt x="189" y="6876"/>
                  </a:lnTo>
                  <a:lnTo>
                    <a:pt x="173" y="6888"/>
                  </a:lnTo>
                  <a:lnTo>
                    <a:pt x="157" y="6899"/>
                  </a:lnTo>
                  <a:lnTo>
                    <a:pt x="143" y="6912"/>
                  </a:lnTo>
                  <a:lnTo>
                    <a:pt x="128" y="6926"/>
                  </a:lnTo>
                  <a:lnTo>
                    <a:pt x="116" y="6940"/>
                  </a:lnTo>
                  <a:lnTo>
                    <a:pt x="103" y="6955"/>
                  </a:lnTo>
                  <a:lnTo>
                    <a:pt x="91" y="6970"/>
                  </a:lnTo>
                  <a:lnTo>
                    <a:pt x="79" y="6985"/>
                  </a:lnTo>
                  <a:lnTo>
                    <a:pt x="69" y="7001"/>
                  </a:lnTo>
                  <a:lnTo>
                    <a:pt x="59" y="7018"/>
                  </a:lnTo>
                  <a:lnTo>
                    <a:pt x="50" y="7035"/>
                  </a:lnTo>
                  <a:lnTo>
                    <a:pt x="42" y="7054"/>
                  </a:lnTo>
                  <a:lnTo>
                    <a:pt x="35" y="7073"/>
                  </a:lnTo>
                  <a:lnTo>
                    <a:pt x="27" y="7092"/>
                  </a:lnTo>
                  <a:lnTo>
                    <a:pt x="21" y="7111"/>
                  </a:lnTo>
                  <a:lnTo>
                    <a:pt x="16" y="7131"/>
                  </a:lnTo>
                  <a:lnTo>
                    <a:pt x="11" y="7151"/>
                  </a:lnTo>
                  <a:lnTo>
                    <a:pt x="7" y="7173"/>
                  </a:lnTo>
                  <a:lnTo>
                    <a:pt x="4" y="7194"/>
                  </a:lnTo>
                  <a:lnTo>
                    <a:pt x="2" y="7215"/>
                  </a:lnTo>
                  <a:lnTo>
                    <a:pt x="1" y="7240"/>
                  </a:lnTo>
                  <a:lnTo>
                    <a:pt x="0" y="7264"/>
                  </a:lnTo>
                  <a:lnTo>
                    <a:pt x="1" y="7288"/>
                  </a:lnTo>
                  <a:lnTo>
                    <a:pt x="3" y="7312"/>
                  </a:lnTo>
                  <a:lnTo>
                    <a:pt x="6" y="7335"/>
                  </a:lnTo>
                  <a:lnTo>
                    <a:pt x="9" y="7358"/>
                  </a:lnTo>
                  <a:lnTo>
                    <a:pt x="15" y="7380"/>
                  </a:lnTo>
                  <a:lnTo>
                    <a:pt x="21" y="7402"/>
                  </a:lnTo>
                  <a:lnTo>
                    <a:pt x="28" y="7423"/>
                  </a:lnTo>
                  <a:lnTo>
                    <a:pt x="37" y="7445"/>
                  </a:lnTo>
                  <a:lnTo>
                    <a:pt x="46" y="7466"/>
                  </a:lnTo>
                  <a:lnTo>
                    <a:pt x="57" y="7485"/>
                  </a:lnTo>
                  <a:lnTo>
                    <a:pt x="68" y="7505"/>
                  </a:lnTo>
                  <a:lnTo>
                    <a:pt x="80" y="7524"/>
                  </a:lnTo>
                  <a:lnTo>
                    <a:pt x="94" y="7544"/>
                  </a:lnTo>
                  <a:lnTo>
                    <a:pt x="109" y="7562"/>
                  </a:lnTo>
                  <a:lnTo>
                    <a:pt x="120" y="7573"/>
                  </a:lnTo>
                  <a:lnTo>
                    <a:pt x="130" y="7585"/>
                  </a:lnTo>
                  <a:lnTo>
                    <a:pt x="141" y="7597"/>
                  </a:lnTo>
                  <a:lnTo>
                    <a:pt x="153" y="7606"/>
                  </a:lnTo>
                  <a:lnTo>
                    <a:pt x="164" y="7616"/>
                  </a:lnTo>
                  <a:lnTo>
                    <a:pt x="176" y="7625"/>
                  </a:lnTo>
                  <a:lnTo>
                    <a:pt x="188" y="7634"/>
                  </a:lnTo>
                  <a:lnTo>
                    <a:pt x="201" y="7641"/>
                  </a:lnTo>
                  <a:lnTo>
                    <a:pt x="213" y="7649"/>
                  </a:lnTo>
                  <a:lnTo>
                    <a:pt x="226" y="7656"/>
                  </a:lnTo>
                  <a:lnTo>
                    <a:pt x="239" y="7663"/>
                  </a:lnTo>
                  <a:lnTo>
                    <a:pt x="253" y="7669"/>
                  </a:lnTo>
                  <a:lnTo>
                    <a:pt x="280" y="7680"/>
                  </a:lnTo>
                  <a:lnTo>
                    <a:pt x="310" y="7688"/>
                  </a:lnTo>
                  <a:lnTo>
                    <a:pt x="341" y="7696"/>
                  </a:lnTo>
                  <a:lnTo>
                    <a:pt x="373" y="7703"/>
                  </a:lnTo>
                  <a:lnTo>
                    <a:pt x="408" y="7708"/>
                  </a:lnTo>
                  <a:lnTo>
                    <a:pt x="444" y="7713"/>
                  </a:lnTo>
                  <a:lnTo>
                    <a:pt x="522" y="7721"/>
                  </a:lnTo>
                  <a:lnTo>
                    <a:pt x="609" y="7730"/>
                  </a:lnTo>
                  <a:lnTo>
                    <a:pt x="696" y="7737"/>
                  </a:lnTo>
                  <a:lnTo>
                    <a:pt x="775" y="7742"/>
                  </a:lnTo>
                  <a:lnTo>
                    <a:pt x="811" y="7743"/>
                  </a:lnTo>
                  <a:lnTo>
                    <a:pt x="846" y="7743"/>
                  </a:lnTo>
                  <a:lnTo>
                    <a:pt x="879" y="7743"/>
                  </a:lnTo>
                  <a:lnTo>
                    <a:pt x="911" y="7741"/>
                  </a:lnTo>
                  <a:lnTo>
                    <a:pt x="942" y="7737"/>
                  </a:lnTo>
                  <a:lnTo>
                    <a:pt x="970" y="7732"/>
                  </a:lnTo>
                  <a:lnTo>
                    <a:pt x="985" y="7728"/>
                  </a:lnTo>
                  <a:lnTo>
                    <a:pt x="999" y="7724"/>
                  </a:lnTo>
                  <a:lnTo>
                    <a:pt x="1013" y="7719"/>
                  </a:lnTo>
                  <a:lnTo>
                    <a:pt x="1027" y="7714"/>
                  </a:lnTo>
                  <a:lnTo>
                    <a:pt x="1040" y="7708"/>
                  </a:lnTo>
                  <a:lnTo>
                    <a:pt x="1053" y="7702"/>
                  </a:lnTo>
                  <a:lnTo>
                    <a:pt x="1067" y="7696"/>
                  </a:lnTo>
                  <a:lnTo>
                    <a:pt x="1080" y="7688"/>
                  </a:lnTo>
                  <a:lnTo>
                    <a:pt x="1093" y="7680"/>
                  </a:lnTo>
                  <a:lnTo>
                    <a:pt x="1105" y="7671"/>
                  </a:lnTo>
                  <a:lnTo>
                    <a:pt x="1118" y="7662"/>
                  </a:lnTo>
                  <a:lnTo>
                    <a:pt x="1131" y="7651"/>
                  </a:lnTo>
                  <a:lnTo>
                    <a:pt x="1149" y="7635"/>
                  </a:lnTo>
                  <a:lnTo>
                    <a:pt x="1165" y="7619"/>
                  </a:lnTo>
                  <a:lnTo>
                    <a:pt x="1181" y="7603"/>
                  </a:lnTo>
                  <a:lnTo>
                    <a:pt x="1196" y="7585"/>
                  </a:lnTo>
                  <a:lnTo>
                    <a:pt x="1209" y="7567"/>
                  </a:lnTo>
                  <a:lnTo>
                    <a:pt x="1222" y="7549"/>
                  </a:lnTo>
                  <a:lnTo>
                    <a:pt x="1234" y="7529"/>
                  </a:lnTo>
                  <a:lnTo>
                    <a:pt x="1246" y="7510"/>
                  </a:lnTo>
                  <a:lnTo>
                    <a:pt x="1255" y="7488"/>
                  </a:lnTo>
                  <a:lnTo>
                    <a:pt x="1264" y="7467"/>
                  </a:lnTo>
                  <a:lnTo>
                    <a:pt x="1272" y="7446"/>
                  </a:lnTo>
                  <a:lnTo>
                    <a:pt x="1280" y="7423"/>
                  </a:lnTo>
                  <a:lnTo>
                    <a:pt x="1285" y="7400"/>
                  </a:lnTo>
                  <a:lnTo>
                    <a:pt x="1290" y="7377"/>
                  </a:lnTo>
                  <a:lnTo>
                    <a:pt x="1293" y="7353"/>
                  </a:lnTo>
                  <a:lnTo>
                    <a:pt x="1297" y="7329"/>
                  </a:lnTo>
                  <a:lnTo>
                    <a:pt x="1298" y="7307"/>
                  </a:lnTo>
                  <a:lnTo>
                    <a:pt x="1299" y="7285"/>
                  </a:lnTo>
                  <a:lnTo>
                    <a:pt x="1299" y="7265"/>
                  </a:lnTo>
                  <a:lnTo>
                    <a:pt x="1298" y="7244"/>
                  </a:lnTo>
                  <a:lnTo>
                    <a:pt x="1296" y="7224"/>
                  </a:lnTo>
                  <a:lnTo>
                    <a:pt x="1293" y="7203"/>
                  </a:lnTo>
                  <a:lnTo>
                    <a:pt x="1289" y="7183"/>
                  </a:lnTo>
                  <a:lnTo>
                    <a:pt x="1285" y="7164"/>
                  </a:lnTo>
                  <a:lnTo>
                    <a:pt x="1280" y="7145"/>
                  </a:lnTo>
                  <a:lnTo>
                    <a:pt x="1274" y="7126"/>
                  </a:lnTo>
                  <a:lnTo>
                    <a:pt x="1268" y="7108"/>
                  </a:lnTo>
                  <a:lnTo>
                    <a:pt x="1259" y="7090"/>
                  </a:lnTo>
                  <a:lnTo>
                    <a:pt x="1252" y="7073"/>
                  </a:lnTo>
                  <a:lnTo>
                    <a:pt x="1242" y="7055"/>
                  </a:lnTo>
                  <a:lnTo>
                    <a:pt x="1233" y="7039"/>
                  </a:lnTo>
                  <a:lnTo>
                    <a:pt x="1222" y="7023"/>
                  </a:lnTo>
                  <a:lnTo>
                    <a:pt x="1211" y="7007"/>
                  </a:lnTo>
                  <a:lnTo>
                    <a:pt x="1198" y="6991"/>
                  </a:lnTo>
                  <a:lnTo>
                    <a:pt x="1185" y="6977"/>
                  </a:lnTo>
                  <a:lnTo>
                    <a:pt x="1171" y="6962"/>
                  </a:lnTo>
                  <a:lnTo>
                    <a:pt x="1156" y="6948"/>
                  </a:lnTo>
                  <a:lnTo>
                    <a:pt x="1141" y="6936"/>
                  </a:lnTo>
                  <a:lnTo>
                    <a:pt x="1124" y="6923"/>
                  </a:lnTo>
                  <a:lnTo>
                    <a:pt x="1107" y="6911"/>
                  </a:lnTo>
                  <a:lnTo>
                    <a:pt x="1090" y="6900"/>
                  </a:lnTo>
                  <a:lnTo>
                    <a:pt x="1071" y="6890"/>
                  </a:lnTo>
                  <a:lnTo>
                    <a:pt x="1052" y="6879"/>
                  </a:lnTo>
                  <a:lnTo>
                    <a:pt x="1032" y="6871"/>
                  </a:lnTo>
                  <a:lnTo>
                    <a:pt x="1012" y="6862"/>
                  </a:lnTo>
                  <a:lnTo>
                    <a:pt x="989" y="6854"/>
                  </a:lnTo>
                  <a:lnTo>
                    <a:pt x="967" y="6846"/>
                  </a:lnTo>
                  <a:lnTo>
                    <a:pt x="945" y="6840"/>
                  </a:lnTo>
                  <a:close/>
                  <a:moveTo>
                    <a:pt x="945" y="5665"/>
                  </a:moveTo>
                  <a:lnTo>
                    <a:pt x="860" y="5645"/>
                  </a:lnTo>
                  <a:lnTo>
                    <a:pt x="783" y="5627"/>
                  </a:lnTo>
                  <a:lnTo>
                    <a:pt x="747" y="5619"/>
                  </a:lnTo>
                  <a:lnTo>
                    <a:pt x="713" y="5613"/>
                  </a:lnTo>
                  <a:lnTo>
                    <a:pt x="680" y="5609"/>
                  </a:lnTo>
                  <a:lnTo>
                    <a:pt x="648" y="5606"/>
                  </a:lnTo>
                  <a:lnTo>
                    <a:pt x="617" y="5604"/>
                  </a:lnTo>
                  <a:lnTo>
                    <a:pt x="588" y="5606"/>
                  </a:lnTo>
                  <a:lnTo>
                    <a:pt x="573" y="5607"/>
                  </a:lnTo>
                  <a:lnTo>
                    <a:pt x="559" y="5609"/>
                  </a:lnTo>
                  <a:lnTo>
                    <a:pt x="544" y="5611"/>
                  </a:lnTo>
                  <a:lnTo>
                    <a:pt x="530" y="5614"/>
                  </a:lnTo>
                  <a:lnTo>
                    <a:pt x="515" y="5617"/>
                  </a:lnTo>
                  <a:lnTo>
                    <a:pt x="501" y="5622"/>
                  </a:lnTo>
                  <a:lnTo>
                    <a:pt x="488" y="5626"/>
                  </a:lnTo>
                  <a:lnTo>
                    <a:pt x="474" y="5631"/>
                  </a:lnTo>
                  <a:lnTo>
                    <a:pt x="459" y="5637"/>
                  </a:lnTo>
                  <a:lnTo>
                    <a:pt x="445" y="5644"/>
                  </a:lnTo>
                  <a:lnTo>
                    <a:pt x="431" y="5651"/>
                  </a:lnTo>
                  <a:lnTo>
                    <a:pt x="416" y="5660"/>
                  </a:lnTo>
                  <a:lnTo>
                    <a:pt x="397" y="5673"/>
                  </a:lnTo>
                  <a:lnTo>
                    <a:pt x="378" y="5685"/>
                  </a:lnTo>
                  <a:lnTo>
                    <a:pt x="360" y="5699"/>
                  </a:lnTo>
                  <a:lnTo>
                    <a:pt x="343" y="5714"/>
                  </a:lnTo>
                  <a:lnTo>
                    <a:pt x="327" y="5730"/>
                  </a:lnTo>
                  <a:lnTo>
                    <a:pt x="311" y="5746"/>
                  </a:lnTo>
                  <a:lnTo>
                    <a:pt x="296" y="5763"/>
                  </a:lnTo>
                  <a:lnTo>
                    <a:pt x="282" y="5781"/>
                  </a:lnTo>
                  <a:lnTo>
                    <a:pt x="270" y="5800"/>
                  </a:lnTo>
                  <a:lnTo>
                    <a:pt x="257" y="5819"/>
                  </a:lnTo>
                  <a:lnTo>
                    <a:pt x="245" y="5841"/>
                  </a:lnTo>
                  <a:lnTo>
                    <a:pt x="236" y="5862"/>
                  </a:lnTo>
                  <a:lnTo>
                    <a:pt x="226" y="5883"/>
                  </a:lnTo>
                  <a:lnTo>
                    <a:pt x="218" y="5906"/>
                  </a:lnTo>
                  <a:lnTo>
                    <a:pt x="209" y="5930"/>
                  </a:lnTo>
                  <a:lnTo>
                    <a:pt x="203" y="5954"/>
                  </a:lnTo>
                  <a:lnTo>
                    <a:pt x="197" y="5979"/>
                  </a:lnTo>
                  <a:lnTo>
                    <a:pt x="193" y="6003"/>
                  </a:lnTo>
                  <a:lnTo>
                    <a:pt x="190" y="6028"/>
                  </a:lnTo>
                  <a:lnTo>
                    <a:pt x="188" y="6051"/>
                  </a:lnTo>
                  <a:lnTo>
                    <a:pt x="187" y="6074"/>
                  </a:lnTo>
                  <a:lnTo>
                    <a:pt x="188" y="6098"/>
                  </a:lnTo>
                  <a:lnTo>
                    <a:pt x="189" y="6120"/>
                  </a:lnTo>
                  <a:lnTo>
                    <a:pt x="192" y="6143"/>
                  </a:lnTo>
                  <a:lnTo>
                    <a:pt x="196" y="6166"/>
                  </a:lnTo>
                  <a:lnTo>
                    <a:pt x="201" y="6187"/>
                  </a:lnTo>
                  <a:lnTo>
                    <a:pt x="207" y="6209"/>
                  </a:lnTo>
                  <a:lnTo>
                    <a:pt x="214" y="6231"/>
                  </a:lnTo>
                  <a:lnTo>
                    <a:pt x="223" y="6251"/>
                  </a:lnTo>
                  <a:lnTo>
                    <a:pt x="232" y="6272"/>
                  </a:lnTo>
                  <a:lnTo>
                    <a:pt x="242" y="6292"/>
                  </a:lnTo>
                  <a:lnTo>
                    <a:pt x="254" y="6313"/>
                  </a:lnTo>
                  <a:lnTo>
                    <a:pt x="263" y="6326"/>
                  </a:lnTo>
                  <a:lnTo>
                    <a:pt x="272" y="6340"/>
                  </a:lnTo>
                  <a:lnTo>
                    <a:pt x="281" y="6353"/>
                  </a:lnTo>
                  <a:lnTo>
                    <a:pt x="291" y="6365"/>
                  </a:lnTo>
                  <a:lnTo>
                    <a:pt x="301" y="6376"/>
                  </a:lnTo>
                  <a:lnTo>
                    <a:pt x="311" y="6387"/>
                  </a:lnTo>
                  <a:lnTo>
                    <a:pt x="322" y="6397"/>
                  </a:lnTo>
                  <a:lnTo>
                    <a:pt x="332" y="6407"/>
                  </a:lnTo>
                  <a:lnTo>
                    <a:pt x="343" y="6416"/>
                  </a:lnTo>
                  <a:lnTo>
                    <a:pt x="355" y="6425"/>
                  </a:lnTo>
                  <a:lnTo>
                    <a:pt x="367" y="6434"/>
                  </a:lnTo>
                  <a:lnTo>
                    <a:pt x="379" y="6441"/>
                  </a:lnTo>
                  <a:lnTo>
                    <a:pt x="406" y="6456"/>
                  </a:lnTo>
                  <a:lnTo>
                    <a:pt x="433" y="6470"/>
                  </a:lnTo>
                  <a:lnTo>
                    <a:pt x="462" y="6482"/>
                  </a:lnTo>
                  <a:lnTo>
                    <a:pt x="493" y="6493"/>
                  </a:lnTo>
                  <a:lnTo>
                    <a:pt x="526" y="6505"/>
                  </a:lnTo>
                  <a:lnTo>
                    <a:pt x="561" y="6516"/>
                  </a:lnTo>
                  <a:lnTo>
                    <a:pt x="638" y="6536"/>
                  </a:lnTo>
                  <a:lnTo>
                    <a:pt x="723" y="6557"/>
                  </a:lnTo>
                  <a:lnTo>
                    <a:pt x="807" y="6578"/>
                  </a:lnTo>
                  <a:lnTo>
                    <a:pt x="884" y="6595"/>
                  </a:lnTo>
                  <a:lnTo>
                    <a:pt x="919" y="6603"/>
                  </a:lnTo>
                  <a:lnTo>
                    <a:pt x="953" y="6608"/>
                  </a:lnTo>
                  <a:lnTo>
                    <a:pt x="986" y="6612"/>
                  </a:lnTo>
                  <a:lnTo>
                    <a:pt x="1018" y="6616"/>
                  </a:lnTo>
                  <a:lnTo>
                    <a:pt x="1049" y="6617"/>
                  </a:lnTo>
                  <a:lnTo>
                    <a:pt x="1079" y="6616"/>
                  </a:lnTo>
                  <a:lnTo>
                    <a:pt x="1094" y="6614"/>
                  </a:lnTo>
                  <a:lnTo>
                    <a:pt x="1108" y="6612"/>
                  </a:lnTo>
                  <a:lnTo>
                    <a:pt x="1122" y="6610"/>
                  </a:lnTo>
                  <a:lnTo>
                    <a:pt x="1137" y="6607"/>
                  </a:lnTo>
                  <a:lnTo>
                    <a:pt x="1151" y="6604"/>
                  </a:lnTo>
                  <a:lnTo>
                    <a:pt x="1165" y="6600"/>
                  </a:lnTo>
                  <a:lnTo>
                    <a:pt x="1180" y="6595"/>
                  </a:lnTo>
                  <a:lnTo>
                    <a:pt x="1194" y="6590"/>
                  </a:lnTo>
                  <a:lnTo>
                    <a:pt x="1207" y="6584"/>
                  </a:lnTo>
                  <a:lnTo>
                    <a:pt x="1221" y="6576"/>
                  </a:lnTo>
                  <a:lnTo>
                    <a:pt x="1236" y="6569"/>
                  </a:lnTo>
                  <a:lnTo>
                    <a:pt x="1250" y="6561"/>
                  </a:lnTo>
                  <a:lnTo>
                    <a:pt x="1269" y="6549"/>
                  </a:lnTo>
                  <a:lnTo>
                    <a:pt x="1288" y="6536"/>
                  </a:lnTo>
                  <a:lnTo>
                    <a:pt x="1306" y="6522"/>
                  </a:lnTo>
                  <a:lnTo>
                    <a:pt x="1323" y="6507"/>
                  </a:lnTo>
                  <a:lnTo>
                    <a:pt x="1340" y="6491"/>
                  </a:lnTo>
                  <a:lnTo>
                    <a:pt x="1356" y="6475"/>
                  </a:lnTo>
                  <a:lnTo>
                    <a:pt x="1370" y="6458"/>
                  </a:lnTo>
                  <a:lnTo>
                    <a:pt x="1385" y="6440"/>
                  </a:lnTo>
                  <a:lnTo>
                    <a:pt x="1398" y="6422"/>
                  </a:lnTo>
                  <a:lnTo>
                    <a:pt x="1409" y="6402"/>
                  </a:lnTo>
                  <a:lnTo>
                    <a:pt x="1421" y="6382"/>
                  </a:lnTo>
                  <a:lnTo>
                    <a:pt x="1432" y="6361"/>
                  </a:lnTo>
                  <a:lnTo>
                    <a:pt x="1441" y="6339"/>
                  </a:lnTo>
                  <a:lnTo>
                    <a:pt x="1450" y="6317"/>
                  </a:lnTo>
                  <a:lnTo>
                    <a:pt x="1457" y="6292"/>
                  </a:lnTo>
                  <a:lnTo>
                    <a:pt x="1464" y="6269"/>
                  </a:lnTo>
                  <a:lnTo>
                    <a:pt x="1469" y="6243"/>
                  </a:lnTo>
                  <a:lnTo>
                    <a:pt x="1473" y="6219"/>
                  </a:lnTo>
                  <a:lnTo>
                    <a:pt x="1476" y="6196"/>
                  </a:lnTo>
                  <a:lnTo>
                    <a:pt x="1478" y="6171"/>
                  </a:lnTo>
                  <a:lnTo>
                    <a:pt x="1480" y="6148"/>
                  </a:lnTo>
                  <a:lnTo>
                    <a:pt x="1478" y="6124"/>
                  </a:lnTo>
                  <a:lnTo>
                    <a:pt x="1477" y="6101"/>
                  </a:lnTo>
                  <a:lnTo>
                    <a:pt x="1474" y="6079"/>
                  </a:lnTo>
                  <a:lnTo>
                    <a:pt x="1471" y="6056"/>
                  </a:lnTo>
                  <a:lnTo>
                    <a:pt x="1466" y="6034"/>
                  </a:lnTo>
                  <a:lnTo>
                    <a:pt x="1459" y="6013"/>
                  </a:lnTo>
                  <a:lnTo>
                    <a:pt x="1452" y="5990"/>
                  </a:lnTo>
                  <a:lnTo>
                    <a:pt x="1444" y="5969"/>
                  </a:lnTo>
                  <a:lnTo>
                    <a:pt x="1435" y="5949"/>
                  </a:lnTo>
                  <a:lnTo>
                    <a:pt x="1424" y="5929"/>
                  </a:lnTo>
                  <a:lnTo>
                    <a:pt x="1413" y="5909"/>
                  </a:lnTo>
                  <a:lnTo>
                    <a:pt x="1404" y="5894"/>
                  </a:lnTo>
                  <a:lnTo>
                    <a:pt x="1396" y="5881"/>
                  </a:lnTo>
                  <a:lnTo>
                    <a:pt x="1386" y="5868"/>
                  </a:lnTo>
                  <a:lnTo>
                    <a:pt x="1376" y="5856"/>
                  </a:lnTo>
                  <a:lnTo>
                    <a:pt x="1366" y="5845"/>
                  </a:lnTo>
                  <a:lnTo>
                    <a:pt x="1356" y="5834"/>
                  </a:lnTo>
                  <a:lnTo>
                    <a:pt x="1346" y="5823"/>
                  </a:lnTo>
                  <a:lnTo>
                    <a:pt x="1335" y="5814"/>
                  </a:lnTo>
                  <a:lnTo>
                    <a:pt x="1323" y="5805"/>
                  </a:lnTo>
                  <a:lnTo>
                    <a:pt x="1312" y="5796"/>
                  </a:lnTo>
                  <a:lnTo>
                    <a:pt x="1300" y="5788"/>
                  </a:lnTo>
                  <a:lnTo>
                    <a:pt x="1287" y="5780"/>
                  </a:lnTo>
                  <a:lnTo>
                    <a:pt x="1262" y="5765"/>
                  </a:lnTo>
                  <a:lnTo>
                    <a:pt x="1234" y="5752"/>
                  </a:lnTo>
                  <a:lnTo>
                    <a:pt x="1204" y="5740"/>
                  </a:lnTo>
                  <a:lnTo>
                    <a:pt x="1173" y="5728"/>
                  </a:lnTo>
                  <a:lnTo>
                    <a:pt x="1140" y="5717"/>
                  </a:lnTo>
                  <a:lnTo>
                    <a:pt x="1105" y="5708"/>
                  </a:lnTo>
                  <a:lnTo>
                    <a:pt x="1029" y="5686"/>
                  </a:lnTo>
                  <a:lnTo>
                    <a:pt x="945" y="5665"/>
                  </a:lnTo>
                  <a:close/>
                  <a:moveTo>
                    <a:pt x="897" y="5853"/>
                  </a:moveTo>
                  <a:lnTo>
                    <a:pt x="983" y="5876"/>
                  </a:lnTo>
                  <a:lnTo>
                    <a:pt x="1052" y="5896"/>
                  </a:lnTo>
                  <a:lnTo>
                    <a:pt x="1083" y="5904"/>
                  </a:lnTo>
                  <a:lnTo>
                    <a:pt x="1110" y="5914"/>
                  </a:lnTo>
                  <a:lnTo>
                    <a:pt x="1133" y="5923"/>
                  </a:lnTo>
                  <a:lnTo>
                    <a:pt x="1155" y="5932"/>
                  </a:lnTo>
                  <a:lnTo>
                    <a:pt x="1174" y="5942"/>
                  </a:lnTo>
                  <a:lnTo>
                    <a:pt x="1191" y="5951"/>
                  </a:lnTo>
                  <a:lnTo>
                    <a:pt x="1206" y="5962"/>
                  </a:lnTo>
                  <a:lnTo>
                    <a:pt x="1220" y="5972"/>
                  </a:lnTo>
                  <a:lnTo>
                    <a:pt x="1233" y="5984"/>
                  </a:lnTo>
                  <a:lnTo>
                    <a:pt x="1243" y="5996"/>
                  </a:lnTo>
                  <a:lnTo>
                    <a:pt x="1254" y="6008"/>
                  </a:lnTo>
                  <a:lnTo>
                    <a:pt x="1264" y="6022"/>
                  </a:lnTo>
                  <a:lnTo>
                    <a:pt x="1270" y="6033"/>
                  </a:lnTo>
                  <a:lnTo>
                    <a:pt x="1276" y="6045"/>
                  </a:lnTo>
                  <a:lnTo>
                    <a:pt x="1282" y="6055"/>
                  </a:lnTo>
                  <a:lnTo>
                    <a:pt x="1287" y="6067"/>
                  </a:lnTo>
                  <a:lnTo>
                    <a:pt x="1290" y="6080"/>
                  </a:lnTo>
                  <a:lnTo>
                    <a:pt x="1295" y="6092"/>
                  </a:lnTo>
                  <a:lnTo>
                    <a:pt x="1298" y="6105"/>
                  </a:lnTo>
                  <a:lnTo>
                    <a:pt x="1300" y="6118"/>
                  </a:lnTo>
                  <a:lnTo>
                    <a:pt x="1301" y="6131"/>
                  </a:lnTo>
                  <a:lnTo>
                    <a:pt x="1302" y="6145"/>
                  </a:lnTo>
                  <a:lnTo>
                    <a:pt x="1303" y="6157"/>
                  </a:lnTo>
                  <a:lnTo>
                    <a:pt x="1303" y="6171"/>
                  </a:lnTo>
                  <a:lnTo>
                    <a:pt x="1302" y="6185"/>
                  </a:lnTo>
                  <a:lnTo>
                    <a:pt x="1300" y="6199"/>
                  </a:lnTo>
                  <a:lnTo>
                    <a:pt x="1298" y="6213"/>
                  </a:lnTo>
                  <a:lnTo>
                    <a:pt x="1295" y="6226"/>
                  </a:lnTo>
                  <a:lnTo>
                    <a:pt x="1290" y="6240"/>
                  </a:lnTo>
                  <a:lnTo>
                    <a:pt x="1286" y="6253"/>
                  </a:lnTo>
                  <a:lnTo>
                    <a:pt x="1282" y="6266"/>
                  </a:lnTo>
                  <a:lnTo>
                    <a:pt x="1275" y="6279"/>
                  </a:lnTo>
                  <a:lnTo>
                    <a:pt x="1270" y="6290"/>
                  </a:lnTo>
                  <a:lnTo>
                    <a:pt x="1263" y="6302"/>
                  </a:lnTo>
                  <a:lnTo>
                    <a:pt x="1256" y="6314"/>
                  </a:lnTo>
                  <a:lnTo>
                    <a:pt x="1248" y="6324"/>
                  </a:lnTo>
                  <a:lnTo>
                    <a:pt x="1240" y="6335"/>
                  </a:lnTo>
                  <a:lnTo>
                    <a:pt x="1232" y="6344"/>
                  </a:lnTo>
                  <a:lnTo>
                    <a:pt x="1222" y="6354"/>
                  </a:lnTo>
                  <a:lnTo>
                    <a:pt x="1213" y="6362"/>
                  </a:lnTo>
                  <a:lnTo>
                    <a:pt x="1203" y="6371"/>
                  </a:lnTo>
                  <a:lnTo>
                    <a:pt x="1194" y="6378"/>
                  </a:lnTo>
                  <a:lnTo>
                    <a:pt x="1183" y="6386"/>
                  </a:lnTo>
                  <a:lnTo>
                    <a:pt x="1172" y="6391"/>
                  </a:lnTo>
                  <a:lnTo>
                    <a:pt x="1156" y="6400"/>
                  </a:lnTo>
                  <a:lnTo>
                    <a:pt x="1141" y="6406"/>
                  </a:lnTo>
                  <a:lnTo>
                    <a:pt x="1125" y="6411"/>
                  </a:lnTo>
                  <a:lnTo>
                    <a:pt x="1110" y="6416"/>
                  </a:lnTo>
                  <a:lnTo>
                    <a:pt x="1093" y="6419"/>
                  </a:lnTo>
                  <a:lnTo>
                    <a:pt x="1074" y="6420"/>
                  </a:lnTo>
                  <a:lnTo>
                    <a:pt x="1054" y="6421"/>
                  </a:lnTo>
                  <a:lnTo>
                    <a:pt x="1033" y="6420"/>
                  </a:lnTo>
                  <a:lnTo>
                    <a:pt x="1010" y="6419"/>
                  </a:lnTo>
                  <a:lnTo>
                    <a:pt x="984" y="6416"/>
                  </a:lnTo>
                  <a:lnTo>
                    <a:pt x="956" y="6410"/>
                  </a:lnTo>
                  <a:lnTo>
                    <a:pt x="926" y="6405"/>
                  </a:lnTo>
                  <a:lnTo>
                    <a:pt x="854" y="6389"/>
                  </a:lnTo>
                  <a:lnTo>
                    <a:pt x="769" y="6369"/>
                  </a:lnTo>
                  <a:lnTo>
                    <a:pt x="684" y="6347"/>
                  </a:lnTo>
                  <a:lnTo>
                    <a:pt x="614" y="6327"/>
                  </a:lnTo>
                  <a:lnTo>
                    <a:pt x="584" y="6318"/>
                  </a:lnTo>
                  <a:lnTo>
                    <a:pt x="557" y="6308"/>
                  </a:lnTo>
                  <a:lnTo>
                    <a:pt x="533" y="6300"/>
                  </a:lnTo>
                  <a:lnTo>
                    <a:pt x="511" y="6290"/>
                  </a:lnTo>
                  <a:lnTo>
                    <a:pt x="492" y="6281"/>
                  </a:lnTo>
                  <a:lnTo>
                    <a:pt x="475" y="6271"/>
                  </a:lnTo>
                  <a:lnTo>
                    <a:pt x="460" y="6260"/>
                  </a:lnTo>
                  <a:lnTo>
                    <a:pt x="446" y="6250"/>
                  </a:lnTo>
                  <a:lnTo>
                    <a:pt x="433" y="6239"/>
                  </a:lnTo>
                  <a:lnTo>
                    <a:pt x="423" y="6226"/>
                  </a:lnTo>
                  <a:lnTo>
                    <a:pt x="412" y="6214"/>
                  </a:lnTo>
                  <a:lnTo>
                    <a:pt x="403" y="6200"/>
                  </a:lnTo>
                  <a:lnTo>
                    <a:pt x="396" y="6189"/>
                  </a:lnTo>
                  <a:lnTo>
                    <a:pt x="390" y="6179"/>
                  </a:lnTo>
                  <a:lnTo>
                    <a:pt x="384" y="6167"/>
                  </a:lnTo>
                  <a:lnTo>
                    <a:pt x="380" y="6155"/>
                  </a:lnTo>
                  <a:lnTo>
                    <a:pt x="376" y="6142"/>
                  </a:lnTo>
                  <a:lnTo>
                    <a:pt x="372" y="6131"/>
                  </a:lnTo>
                  <a:lnTo>
                    <a:pt x="369" y="6118"/>
                  </a:lnTo>
                  <a:lnTo>
                    <a:pt x="366" y="6105"/>
                  </a:lnTo>
                  <a:lnTo>
                    <a:pt x="365" y="6091"/>
                  </a:lnTo>
                  <a:lnTo>
                    <a:pt x="364" y="6079"/>
                  </a:lnTo>
                  <a:lnTo>
                    <a:pt x="363" y="6065"/>
                  </a:lnTo>
                  <a:lnTo>
                    <a:pt x="364" y="6051"/>
                  </a:lnTo>
                  <a:lnTo>
                    <a:pt x="364" y="6037"/>
                  </a:lnTo>
                  <a:lnTo>
                    <a:pt x="366" y="6023"/>
                  </a:lnTo>
                  <a:lnTo>
                    <a:pt x="369" y="6010"/>
                  </a:lnTo>
                  <a:lnTo>
                    <a:pt x="372" y="5996"/>
                  </a:lnTo>
                  <a:lnTo>
                    <a:pt x="376" y="5983"/>
                  </a:lnTo>
                  <a:lnTo>
                    <a:pt x="380" y="5969"/>
                  </a:lnTo>
                  <a:lnTo>
                    <a:pt x="384" y="5956"/>
                  </a:lnTo>
                  <a:lnTo>
                    <a:pt x="391" y="5944"/>
                  </a:lnTo>
                  <a:lnTo>
                    <a:pt x="396" y="5932"/>
                  </a:lnTo>
                  <a:lnTo>
                    <a:pt x="404" y="5920"/>
                  </a:lnTo>
                  <a:lnTo>
                    <a:pt x="410" y="5909"/>
                  </a:lnTo>
                  <a:lnTo>
                    <a:pt x="419" y="5898"/>
                  </a:lnTo>
                  <a:lnTo>
                    <a:pt x="426" y="5887"/>
                  </a:lnTo>
                  <a:lnTo>
                    <a:pt x="434" y="5878"/>
                  </a:lnTo>
                  <a:lnTo>
                    <a:pt x="444" y="5868"/>
                  </a:lnTo>
                  <a:lnTo>
                    <a:pt x="454" y="5860"/>
                  </a:lnTo>
                  <a:lnTo>
                    <a:pt x="463" y="5851"/>
                  </a:lnTo>
                  <a:lnTo>
                    <a:pt x="474" y="5844"/>
                  </a:lnTo>
                  <a:lnTo>
                    <a:pt x="483" y="5837"/>
                  </a:lnTo>
                  <a:lnTo>
                    <a:pt x="494" y="5831"/>
                  </a:lnTo>
                  <a:lnTo>
                    <a:pt x="510" y="5823"/>
                  </a:lnTo>
                  <a:lnTo>
                    <a:pt x="525" y="5816"/>
                  </a:lnTo>
                  <a:lnTo>
                    <a:pt x="541" y="5811"/>
                  </a:lnTo>
                  <a:lnTo>
                    <a:pt x="557" y="5806"/>
                  </a:lnTo>
                  <a:lnTo>
                    <a:pt x="574" y="5804"/>
                  </a:lnTo>
                  <a:lnTo>
                    <a:pt x="592" y="5802"/>
                  </a:lnTo>
                  <a:lnTo>
                    <a:pt x="612" y="5801"/>
                  </a:lnTo>
                  <a:lnTo>
                    <a:pt x="633" y="5802"/>
                  </a:lnTo>
                  <a:lnTo>
                    <a:pt x="657" y="5804"/>
                  </a:lnTo>
                  <a:lnTo>
                    <a:pt x="682" y="5808"/>
                  </a:lnTo>
                  <a:lnTo>
                    <a:pt x="710" y="5812"/>
                  </a:lnTo>
                  <a:lnTo>
                    <a:pt x="741" y="5817"/>
                  </a:lnTo>
                  <a:lnTo>
                    <a:pt x="812" y="5833"/>
                  </a:lnTo>
                  <a:lnTo>
                    <a:pt x="897" y="5853"/>
                  </a:lnTo>
                  <a:close/>
                  <a:moveTo>
                    <a:pt x="1997" y="4849"/>
                  </a:moveTo>
                  <a:lnTo>
                    <a:pt x="1839" y="4775"/>
                  </a:lnTo>
                  <a:lnTo>
                    <a:pt x="1579" y="5333"/>
                  </a:lnTo>
                  <a:lnTo>
                    <a:pt x="579" y="4867"/>
                  </a:lnTo>
                  <a:lnTo>
                    <a:pt x="497" y="5042"/>
                  </a:lnTo>
                  <a:lnTo>
                    <a:pt x="1655" y="5582"/>
                  </a:lnTo>
                  <a:lnTo>
                    <a:pt x="1997" y="4849"/>
                  </a:lnTo>
                  <a:close/>
                  <a:moveTo>
                    <a:pt x="2495" y="4017"/>
                  </a:moveTo>
                  <a:lnTo>
                    <a:pt x="2349" y="3923"/>
                  </a:lnTo>
                  <a:lnTo>
                    <a:pt x="2014" y="4439"/>
                  </a:lnTo>
                  <a:lnTo>
                    <a:pt x="1088" y="3838"/>
                  </a:lnTo>
                  <a:lnTo>
                    <a:pt x="983" y="4000"/>
                  </a:lnTo>
                  <a:lnTo>
                    <a:pt x="2055" y="4697"/>
                  </a:lnTo>
                  <a:lnTo>
                    <a:pt x="2495" y="4017"/>
                  </a:lnTo>
                  <a:close/>
                  <a:moveTo>
                    <a:pt x="3150" y="3251"/>
                  </a:moveTo>
                  <a:lnTo>
                    <a:pt x="3018" y="3137"/>
                  </a:lnTo>
                  <a:lnTo>
                    <a:pt x="2610" y="3607"/>
                  </a:lnTo>
                  <a:lnTo>
                    <a:pt x="2319" y="3355"/>
                  </a:lnTo>
                  <a:lnTo>
                    <a:pt x="2668" y="2954"/>
                  </a:lnTo>
                  <a:lnTo>
                    <a:pt x="2538" y="2840"/>
                  </a:lnTo>
                  <a:lnTo>
                    <a:pt x="2190" y="3241"/>
                  </a:lnTo>
                  <a:lnTo>
                    <a:pt x="1908" y="2997"/>
                  </a:lnTo>
                  <a:lnTo>
                    <a:pt x="2316" y="2527"/>
                  </a:lnTo>
                  <a:lnTo>
                    <a:pt x="2185" y="2413"/>
                  </a:lnTo>
                  <a:lnTo>
                    <a:pt x="1650" y="3029"/>
                  </a:lnTo>
                  <a:lnTo>
                    <a:pt x="2614" y="3867"/>
                  </a:lnTo>
                  <a:lnTo>
                    <a:pt x="3150" y="3251"/>
                  </a:lnTo>
                  <a:close/>
                  <a:moveTo>
                    <a:pt x="3650" y="2151"/>
                  </a:moveTo>
                  <a:lnTo>
                    <a:pt x="3525" y="2002"/>
                  </a:lnTo>
                  <a:lnTo>
                    <a:pt x="3167" y="2301"/>
                  </a:lnTo>
                  <a:lnTo>
                    <a:pt x="3273" y="2428"/>
                  </a:lnTo>
                  <a:lnTo>
                    <a:pt x="3482" y="2252"/>
                  </a:lnTo>
                  <a:lnTo>
                    <a:pt x="3528" y="2308"/>
                  </a:lnTo>
                  <a:lnTo>
                    <a:pt x="3547" y="2331"/>
                  </a:lnTo>
                  <a:lnTo>
                    <a:pt x="3563" y="2355"/>
                  </a:lnTo>
                  <a:lnTo>
                    <a:pt x="3571" y="2366"/>
                  </a:lnTo>
                  <a:lnTo>
                    <a:pt x="3577" y="2379"/>
                  </a:lnTo>
                  <a:lnTo>
                    <a:pt x="3583" y="2391"/>
                  </a:lnTo>
                  <a:lnTo>
                    <a:pt x="3589" y="2402"/>
                  </a:lnTo>
                  <a:lnTo>
                    <a:pt x="3593" y="2414"/>
                  </a:lnTo>
                  <a:lnTo>
                    <a:pt x="3597" y="2427"/>
                  </a:lnTo>
                  <a:lnTo>
                    <a:pt x="3600" y="2439"/>
                  </a:lnTo>
                  <a:lnTo>
                    <a:pt x="3604" y="2451"/>
                  </a:lnTo>
                  <a:lnTo>
                    <a:pt x="3606" y="2464"/>
                  </a:lnTo>
                  <a:lnTo>
                    <a:pt x="3607" y="2477"/>
                  </a:lnTo>
                  <a:lnTo>
                    <a:pt x="3608" y="2490"/>
                  </a:lnTo>
                  <a:lnTo>
                    <a:pt x="3608" y="2503"/>
                  </a:lnTo>
                  <a:lnTo>
                    <a:pt x="3607" y="2517"/>
                  </a:lnTo>
                  <a:lnTo>
                    <a:pt x="3606" y="2532"/>
                  </a:lnTo>
                  <a:lnTo>
                    <a:pt x="3604" y="2546"/>
                  </a:lnTo>
                  <a:lnTo>
                    <a:pt x="3600" y="2560"/>
                  </a:lnTo>
                  <a:lnTo>
                    <a:pt x="3596" y="2574"/>
                  </a:lnTo>
                  <a:lnTo>
                    <a:pt x="3592" y="2586"/>
                  </a:lnTo>
                  <a:lnTo>
                    <a:pt x="3587" y="2600"/>
                  </a:lnTo>
                  <a:lnTo>
                    <a:pt x="3580" y="2613"/>
                  </a:lnTo>
                  <a:lnTo>
                    <a:pt x="3574" y="2626"/>
                  </a:lnTo>
                  <a:lnTo>
                    <a:pt x="3566" y="2638"/>
                  </a:lnTo>
                  <a:lnTo>
                    <a:pt x="3558" y="2650"/>
                  </a:lnTo>
                  <a:lnTo>
                    <a:pt x="3549" y="2662"/>
                  </a:lnTo>
                  <a:lnTo>
                    <a:pt x="3540" y="2673"/>
                  </a:lnTo>
                  <a:lnTo>
                    <a:pt x="3529" y="2684"/>
                  </a:lnTo>
                  <a:lnTo>
                    <a:pt x="3518" y="2696"/>
                  </a:lnTo>
                  <a:lnTo>
                    <a:pt x="3506" y="2705"/>
                  </a:lnTo>
                  <a:lnTo>
                    <a:pt x="3495" y="2715"/>
                  </a:lnTo>
                  <a:lnTo>
                    <a:pt x="3484" y="2722"/>
                  </a:lnTo>
                  <a:lnTo>
                    <a:pt x="3473" y="2730"/>
                  </a:lnTo>
                  <a:lnTo>
                    <a:pt x="3461" y="2737"/>
                  </a:lnTo>
                  <a:lnTo>
                    <a:pt x="3448" y="2744"/>
                  </a:lnTo>
                  <a:lnTo>
                    <a:pt x="3437" y="2749"/>
                  </a:lnTo>
                  <a:lnTo>
                    <a:pt x="3424" y="2754"/>
                  </a:lnTo>
                  <a:lnTo>
                    <a:pt x="3412" y="2759"/>
                  </a:lnTo>
                  <a:lnTo>
                    <a:pt x="3400" y="2762"/>
                  </a:lnTo>
                  <a:lnTo>
                    <a:pt x="3387" y="2765"/>
                  </a:lnTo>
                  <a:lnTo>
                    <a:pt x="3375" y="2767"/>
                  </a:lnTo>
                  <a:lnTo>
                    <a:pt x="3362" y="2768"/>
                  </a:lnTo>
                  <a:lnTo>
                    <a:pt x="3350" y="2769"/>
                  </a:lnTo>
                  <a:lnTo>
                    <a:pt x="3337" y="2769"/>
                  </a:lnTo>
                  <a:lnTo>
                    <a:pt x="3324" y="2769"/>
                  </a:lnTo>
                  <a:lnTo>
                    <a:pt x="3312" y="2768"/>
                  </a:lnTo>
                  <a:lnTo>
                    <a:pt x="3295" y="2765"/>
                  </a:lnTo>
                  <a:lnTo>
                    <a:pt x="3279" y="2762"/>
                  </a:lnTo>
                  <a:lnTo>
                    <a:pt x="3263" y="2756"/>
                  </a:lnTo>
                  <a:lnTo>
                    <a:pt x="3247" y="2750"/>
                  </a:lnTo>
                  <a:lnTo>
                    <a:pt x="3232" y="2743"/>
                  </a:lnTo>
                  <a:lnTo>
                    <a:pt x="3216" y="2733"/>
                  </a:lnTo>
                  <a:lnTo>
                    <a:pt x="3200" y="2722"/>
                  </a:lnTo>
                  <a:lnTo>
                    <a:pt x="3182" y="2710"/>
                  </a:lnTo>
                  <a:lnTo>
                    <a:pt x="3165" y="2694"/>
                  </a:lnTo>
                  <a:lnTo>
                    <a:pt x="3145" y="2677"/>
                  </a:lnTo>
                  <a:lnTo>
                    <a:pt x="3125" y="2656"/>
                  </a:lnTo>
                  <a:lnTo>
                    <a:pt x="3103" y="2633"/>
                  </a:lnTo>
                  <a:lnTo>
                    <a:pt x="3054" y="2579"/>
                  </a:lnTo>
                  <a:lnTo>
                    <a:pt x="2997" y="2512"/>
                  </a:lnTo>
                  <a:lnTo>
                    <a:pt x="2941" y="2444"/>
                  </a:lnTo>
                  <a:lnTo>
                    <a:pt x="2897" y="2387"/>
                  </a:lnTo>
                  <a:lnTo>
                    <a:pt x="2878" y="2362"/>
                  </a:lnTo>
                  <a:lnTo>
                    <a:pt x="2862" y="2339"/>
                  </a:lnTo>
                  <a:lnTo>
                    <a:pt x="2848" y="2316"/>
                  </a:lnTo>
                  <a:lnTo>
                    <a:pt x="2836" y="2296"/>
                  </a:lnTo>
                  <a:lnTo>
                    <a:pt x="2825" y="2278"/>
                  </a:lnTo>
                  <a:lnTo>
                    <a:pt x="2818" y="2260"/>
                  </a:lnTo>
                  <a:lnTo>
                    <a:pt x="2812" y="2242"/>
                  </a:lnTo>
                  <a:lnTo>
                    <a:pt x="2807" y="2226"/>
                  </a:lnTo>
                  <a:lnTo>
                    <a:pt x="2803" y="2209"/>
                  </a:lnTo>
                  <a:lnTo>
                    <a:pt x="2802" y="2193"/>
                  </a:lnTo>
                  <a:lnTo>
                    <a:pt x="2801" y="2176"/>
                  </a:lnTo>
                  <a:lnTo>
                    <a:pt x="2801" y="2159"/>
                  </a:lnTo>
                  <a:lnTo>
                    <a:pt x="2802" y="2146"/>
                  </a:lnTo>
                  <a:lnTo>
                    <a:pt x="2804" y="2134"/>
                  </a:lnTo>
                  <a:lnTo>
                    <a:pt x="2806" y="2122"/>
                  </a:lnTo>
                  <a:lnTo>
                    <a:pt x="2809" y="2109"/>
                  </a:lnTo>
                  <a:lnTo>
                    <a:pt x="2813" y="2097"/>
                  </a:lnTo>
                  <a:lnTo>
                    <a:pt x="2817" y="2086"/>
                  </a:lnTo>
                  <a:lnTo>
                    <a:pt x="2822" y="2073"/>
                  </a:lnTo>
                  <a:lnTo>
                    <a:pt x="2828" y="2061"/>
                  </a:lnTo>
                  <a:lnTo>
                    <a:pt x="2834" y="2049"/>
                  </a:lnTo>
                  <a:lnTo>
                    <a:pt x="2840" y="2039"/>
                  </a:lnTo>
                  <a:lnTo>
                    <a:pt x="2848" y="2027"/>
                  </a:lnTo>
                  <a:lnTo>
                    <a:pt x="2856" y="2016"/>
                  </a:lnTo>
                  <a:lnTo>
                    <a:pt x="2865" y="2006"/>
                  </a:lnTo>
                  <a:lnTo>
                    <a:pt x="2874" y="1996"/>
                  </a:lnTo>
                  <a:lnTo>
                    <a:pt x="2884" y="1987"/>
                  </a:lnTo>
                  <a:lnTo>
                    <a:pt x="2895" y="1977"/>
                  </a:lnTo>
                  <a:lnTo>
                    <a:pt x="2916" y="1961"/>
                  </a:lnTo>
                  <a:lnTo>
                    <a:pt x="2937" y="1947"/>
                  </a:lnTo>
                  <a:lnTo>
                    <a:pt x="2958" y="1936"/>
                  </a:lnTo>
                  <a:lnTo>
                    <a:pt x="2980" y="1926"/>
                  </a:lnTo>
                  <a:lnTo>
                    <a:pt x="3002" y="1919"/>
                  </a:lnTo>
                  <a:lnTo>
                    <a:pt x="3023" y="1913"/>
                  </a:lnTo>
                  <a:lnTo>
                    <a:pt x="3045" y="1910"/>
                  </a:lnTo>
                  <a:lnTo>
                    <a:pt x="3068" y="1909"/>
                  </a:lnTo>
                  <a:lnTo>
                    <a:pt x="3090" y="1910"/>
                  </a:lnTo>
                  <a:lnTo>
                    <a:pt x="3112" y="1913"/>
                  </a:lnTo>
                  <a:lnTo>
                    <a:pt x="3135" y="1919"/>
                  </a:lnTo>
                  <a:lnTo>
                    <a:pt x="3156" y="1926"/>
                  </a:lnTo>
                  <a:lnTo>
                    <a:pt x="3178" y="1935"/>
                  </a:lnTo>
                  <a:lnTo>
                    <a:pt x="3201" y="1946"/>
                  </a:lnTo>
                  <a:lnTo>
                    <a:pt x="3222" y="1959"/>
                  </a:lnTo>
                  <a:lnTo>
                    <a:pt x="3244" y="1975"/>
                  </a:lnTo>
                  <a:lnTo>
                    <a:pt x="3394" y="1848"/>
                  </a:lnTo>
                  <a:lnTo>
                    <a:pt x="3378" y="1836"/>
                  </a:lnTo>
                  <a:lnTo>
                    <a:pt x="3361" y="1823"/>
                  </a:lnTo>
                  <a:lnTo>
                    <a:pt x="3345" y="1811"/>
                  </a:lnTo>
                  <a:lnTo>
                    <a:pt x="3328" y="1800"/>
                  </a:lnTo>
                  <a:lnTo>
                    <a:pt x="3310" y="1790"/>
                  </a:lnTo>
                  <a:lnTo>
                    <a:pt x="3293" y="1779"/>
                  </a:lnTo>
                  <a:lnTo>
                    <a:pt x="3275" y="1771"/>
                  </a:lnTo>
                  <a:lnTo>
                    <a:pt x="3257" y="1762"/>
                  </a:lnTo>
                  <a:lnTo>
                    <a:pt x="3238" y="1755"/>
                  </a:lnTo>
                  <a:lnTo>
                    <a:pt x="3220" y="1749"/>
                  </a:lnTo>
                  <a:lnTo>
                    <a:pt x="3201" y="1743"/>
                  </a:lnTo>
                  <a:lnTo>
                    <a:pt x="3182" y="1738"/>
                  </a:lnTo>
                  <a:lnTo>
                    <a:pt x="3162" y="1734"/>
                  </a:lnTo>
                  <a:lnTo>
                    <a:pt x="3142" y="1730"/>
                  </a:lnTo>
                  <a:lnTo>
                    <a:pt x="3123" y="1728"/>
                  </a:lnTo>
                  <a:lnTo>
                    <a:pt x="3103" y="1727"/>
                  </a:lnTo>
                  <a:lnTo>
                    <a:pt x="3084" y="1726"/>
                  </a:lnTo>
                  <a:lnTo>
                    <a:pt x="3064" y="1727"/>
                  </a:lnTo>
                  <a:lnTo>
                    <a:pt x="3043" y="1728"/>
                  </a:lnTo>
                  <a:lnTo>
                    <a:pt x="3023" y="1730"/>
                  </a:lnTo>
                  <a:lnTo>
                    <a:pt x="3003" y="1735"/>
                  </a:lnTo>
                  <a:lnTo>
                    <a:pt x="2983" y="1739"/>
                  </a:lnTo>
                  <a:lnTo>
                    <a:pt x="2963" y="1744"/>
                  </a:lnTo>
                  <a:lnTo>
                    <a:pt x="2942" y="1751"/>
                  </a:lnTo>
                  <a:lnTo>
                    <a:pt x="2922" y="1758"/>
                  </a:lnTo>
                  <a:lnTo>
                    <a:pt x="2902" y="1768"/>
                  </a:lnTo>
                  <a:lnTo>
                    <a:pt x="2882" y="1777"/>
                  </a:lnTo>
                  <a:lnTo>
                    <a:pt x="2862" y="1788"/>
                  </a:lnTo>
                  <a:lnTo>
                    <a:pt x="2842" y="1801"/>
                  </a:lnTo>
                  <a:lnTo>
                    <a:pt x="2822" y="1813"/>
                  </a:lnTo>
                  <a:lnTo>
                    <a:pt x="2802" y="1828"/>
                  </a:lnTo>
                  <a:lnTo>
                    <a:pt x="2783" y="1844"/>
                  </a:lnTo>
                  <a:lnTo>
                    <a:pt x="2764" y="1860"/>
                  </a:lnTo>
                  <a:lnTo>
                    <a:pt x="2746" y="1877"/>
                  </a:lnTo>
                  <a:lnTo>
                    <a:pt x="2730" y="1895"/>
                  </a:lnTo>
                  <a:lnTo>
                    <a:pt x="2714" y="1913"/>
                  </a:lnTo>
                  <a:lnTo>
                    <a:pt x="2700" y="1932"/>
                  </a:lnTo>
                  <a:lnTo>
                    <a:pt x="2686" y="1951"/>
                  </a:lnTo>
                  <a:lnTo>
                    <a:pt x="2674" y="1971"/>
                  </a:lnTo>
                  <a:lnTo>
                    <a:pt x="2663" y="1990"/>
                  </a:lnTo>
                  <a:lnTo>
                    <a:pt x="2653" y="2011"/>
                  </a:lnTo>
                  <a:lnTo>
                    <a:pt x="2645" y="2031"/>
                  </a:lnTo>
                  <a:lnTo>
                    <a:pt x="2636" y="2053"/>
                  </a:lnTo>
                  <a:lnTo>
                    <a:pt x="2630" y="2074"/>
                  </a:lnTo>
                  <a:lnTo>
                    <a:pt x="2624" y="2096"/>
                  </a:lnTo>
                  <a:lnTo>
                    <a:pt x="2619" y="2119"/>
                  </a:lnTo>
                  <a:lnTo>
                    <a:pt x="2616" y="2141"/>
                  </a:lnTo>
                  <a:lnTo>
                    <a:pt x="2614" y="2164"/>
                  </a:lnTo>
                  <a:lnTo>
                    <a:pt x="2613" y="2180"/>
                  </a:lnTo>
                  <a:lnTo>
                    <a:pt x="2612" y="2196"/>
                  </a:lnTo>
                  <a:lnTo>
                    <a:pt x="2612" y="2212"/>
                  </a:lnTo>
                  <a:lnTo>
                    <a:pt x="2613" y="2227"/>
                  </a:lnTo>
                  <a:lnTo>
                    <a:pt x="2614" y="2243"/>
                  </a:lnTo>
                  <a:lnTo>
                    <a:pt x="2616" y="2257"/>
                  </a:lnTo>
                  <a:lnTo>
                    <a:pt x="2618" y="2272"/>
                  </a:lnTo>
                  <a:lnTo>
                    <a:pt x="2621" y="2286"/>
                  </a:lnTo>
                  <a:lnTo>
                    <a:pt x="2626" y="2300"/>
                  </a:lnTo>
                  <a:lnTo>
                    <a:pt x="2630" y="2314"/>
                  </a:lnTo>
                  <a:lnTo>
                    <a:pt x="2634" y="2328"/>
                  </a:lnTo>
                  <a:lnTo>
                    <a:pt x="2639" y="2342"/>
                  </a:lnTo>
                  <a:lnTo>
                    <a:pt x="2652" y="2369"/>
                  </a:lnTo>
                  <a:lnTo>
                    <a:pt x="2666" y="2396"/>
                  </a:lnTo>
                  <a:lnTo>
                    <a:pt x="2682" y="2424"/>
                  </a:lnTo>
                  <a:lnTo>
                    <a:pt x="2701" y="2451"/>
                  </a:lnTo>
                  <a:lnTo>
                    <a:pt x="2721" y="2479"/>
                  </a:lnTo>
                  <a:lnTo>
                    <a:pt x="2744" y="2509"/>
                  </a:lnTo>
                  <a:lnTo>
                    <a:pt x="2792" y="2569"/>
                  </a:lnTo>
                  <a:lnTo>
                    <a:pt x="2849" y="2636"/>
                  </a:lnTo>
                  <a:lnTo>
                    <a:pt x="2905" y="2703"/>
                  </a:lnTo>
                  <a:lnTo>
                    <a:pt x="2957" y="2763"/>
                  </a:lnTo>
                  <a:lnTo>
                    <a:pt x="2982" y="2789"/>
                  </a:lnTo>
                  <a:lnTo>
                    <a:pt x="3006" y="2815"/>
                  </a:lnTo>
                  <a:lnTo>
                    <a:pt x="3030" y="2837"/>
                  </a:lnTo>
                  <a:lnTo>
                    <a:pt x="3054" y="2858"/>
                  </a:lnTo>
                  <a:lnTo>
                    <a:pt x="3078" y="2878"/>
                  </a:lnTo>
                  <a:lnTo>
                    <a:pt x="3103" y="2894"/>
                  </a:lnTo>
                  <a:lnTo>
                    <a:pt x="3116" y="2902"/>
                  </a:lnTo>
                  <a:lnTo>
                    <a:pt x="3128" y="2908"/>
                  </a:lnTo>
                  <a:lnTo>
                    <a:pt x="3141" y="2915"/>
                  </a:lnTo>
                  <a:lnTo>
                    <a:pt x="3155" y="2921"/>
                  </a:lnTo>
                  <a:lnTo>
                    <a:pt x="3168" y="2926"/>
                  </a:lnTo>
                  <a:lnTo>
                    <a:pt x="3182" y="2932"/>
                  </a:lnTo>
                  <a:lnTo>
                    <a:pt x="3196" y="2936"/>
                  </a:lnTo>
                  <a:lnTo>
                    <a:pt x="3210" y="2940"/>
                  </a:lnTo>
                  <a:lnTo>
                    <a:pt x="3226" y="2943"/>
                  </a:lnTo>
                  <a:lnTo>
                    <a:pt x="3241" y="2947"/>
                  </a:lnTo>
                  <a:lnTo>
                    <a:pt x="3257" y="2949"/>
                  </a:lnTo>
                  <a:lnTo>
                    <a:pt x="3273" y="2950"/>
                  </a:lnTo>
                  <a:lnTo>
                    <a:pt x="3296" y="2952"/>
                  </a:lnTo>
                  <a:lnTo>
                    <a:pt x="3320" y="2952"/>
                  </a:lnTo>
                  <a:lnTo>
                    <a:pt x="3342" y="2951"/>
                  </a:lnTo>
                  <a:lnTo>
                    <a:pt x="3365" y="2950"/>
                  </a:lnTo>
                  <a:lnTo>
                    <a:pt x="3388" y="2947"/>
                  </a:lnTo>
                  <a:lnTo>
                    <a:pt x="3410" y="2942"/>
                  </a:lnTo>
                  <a:lnTo>
                    <a:pt x="3432" y="2937"/>
                  </a:lnTo>
                  <a:lnTo>
                    <a:pt x="3454" y="2931"/>
                  </a:lnTo>
                  <a:lnTo>
                    <a:pt x="3476" y="2923"/>
                  </a:lnTo>
                  <a:lnTo>
                    <a:pt x="3497" y="2915"/>
                  </a:lnTo>
                  <a:lnTo>
                    <a:pt x="3519" y="2905"/>
                  </a:lnTo>
                  <a:lnTo>
                    <a:pt x="3539" y="2895"/>
                  </a:lnTo>
                  <a:lnTo>
                    <a:pt x="3559" y="2882"/>
                  </a:lnTo>
                  <a:lnTo>
                    <a:pt x="3579" y="2869"/>
                  </a:lnTo>
                  <a:lnTo>
                    <a:pt x="3599" y="2854"/>
                  </a:lnTo>
                  <a:lnTo>
                    <a:pt x="3619" y="2839"/>
                  </a:lnTo>
                  <a:lnTo>
                    <a:pt x="3637" y="2822"/>
                  </a:lnTo>
                  <a:lnTo>
                    <a:pt x="3655" y="2805"/>
                  </a:lnTo>
                  <a:lnTo>
                    <a:pt x="3672" y="2788"/>
                  </a:lnTo>
                  <a:lnTo>
                    <a:pt x="3688" y="2770"/>
                  </a:lnTo>
                  <a:lnTo>
                    <a:pt x="3703" y="2751"/>
                  </a:lnTo>
                  <a:lnTo>
                    <a:pt x="3717" y="2732"/>
                  </a:lnTo>
                  <a:lnTo>
                    <a:pt x="3730" y="2712"/>
                  </a:lnTo>
                  <a:lnTo>
                    <a:pt x="3742" y="2690"/>
                  </a:lnTo>
                  <a:lnTo>
                    <a:pt x="3752" y="2669"/>
                  </a:lnTo>
                  <a:lnTo>
                    <a:pt x="3762" y="2648"/>
                  </a:lnTo>
                  <a:lnTo>
                    <a:pt x="3771" y="2625"/>
                  </a:lnTo>
                  <a:lnTo>
                    <a:pt x="3778" y="2601"/>
                  </a:lnTo>
                  <a:lnTo>
                    <a:pt x="3783" y="2578"/>
                  </a:lnTo>
                  <a:lnTo>
                    <a:pt x="3789" y="2553"/>
                  </a:lnTo>
                  <a:lnTo>
                    <a:pt x="3792" y="2528"/>
                  </a:lnTo>
                  <a:lnTo>
                    <a:pt x="3794" y="2501"/>
                  </a:lnTo>
                  <a:lnTo>
                    <a:pt x="3795" y="2479"/>
                  </a:lnTo>
                  <a:lnTo>
                    <a:pt x="3794" y="2457"/>
                  </a:lnTo>
                  <a:lnTo>
                    <a:pt x="3793" y="2434"/>
                  </a:lnTo>
                  <a:lnTo>
                    <a:pt x="3790" y="2413"/>
                  </a:lnTo>
                  <a:lnTo>
                    <a:pt x="3785" y="2392"/>
                  </a:lnTo>
                  <a:lnTo>
                    <a:pt x="3779" y="2370"/>
                  </a:lnTo>
                  <a:lnTo>
                    <a:pt x="3773" y="2349"/>
                  </a:lnTo>
                  <a:lnTo>
                    <a:pt x="3764" y="2328"/>
                  </a:lnTo>
                  <a:lnTo>
                    <a:pt x="3755" y="2307"/>
                  </a:lnTo>
                  <a:lnTo>
                    <a:pt x="3744" y="2285"/>
                  </a:lnTo>
                  <a:lnTo>
                    <a:pt x="3732" y="2264"/>
                  </a:lnTo>
                  <a:lnTo>
                    <a:pt x="3718" y="2242"/>
                  </a:lnTo>
                  <a:lnTo>
                    <a:pt x="3704" y="2221"/>
                  </a:lnTo>
                  <a:lnTo>
                    <a:pt x="3688" y="2198"/>
                  </a:lnTo>
                  <a:lnTo>
                    <a:pt x="3670" y="2175"/>
                  </a:lnTo>
                  <a:lnTo>
                    <a:pt x="3650" y="2151"/>
                  </a:lnTo>
                  <a:close/>
                  <a:moveTo>
                    <a:pt x="4343" y="2294"/>
                  </a:moveTo>
                  <a:lnTo>
                    <a:pt x="3665" y="1211"/>
                  </a:lnTo>
                  <a:lnTo>
                    <a:pt x="3501" y="1314"/>
                  </a:lnTo>
                  <a:lnTo>
                    <a:pt x="4178" y="2397"/>
                  </a:lnTo>
                  <a:lnTo>
                    <a:pt x="4343" y="2294"/>
                  </a:lnTo>
                  <a:close/>
                  <a:moveTo>
                    <a:pt x="4783" y="2042"/>
                  </a:moveTo>
                  <a:lnTo>
                    <a:pt x="4164" y="925"/>
                  </a:lnTo>
                  <a:lnTo>
                    <a:pt x="3994" y="1018"/>
                  </a:lnTo>
                  <a:lnTo>
                    <a:pt x="4614" y="2136"/>
                  </a:lnTo>
                  <a:lnTo>
                    <a:pt x="4783" y="2042"/>
                  </a:lnTo>
                  <a:close/>
                  <a:moveTo>
                    <a:pt x="6805" y="1345"/>
                  </a:moveTo>
                  <a:lnTo>
                    <a:pt x="6184" y="691"/>
                  </a:lnTo>
                  <a:lnTo>
                    <a:pt x="6475" y="109"/>
                  </a:lnTo>
                  <a:lnTo>
                    <a:pt x="6244" y="162"/>
                  </a:lnTo>
                  <a:lnTo>
                    <a:pt x="5880" y="907"/>
                  </a:lnTo>
                  <a:lnTo>
                    <a:pt x="5735" y="280"/>
                  </a:lnTo>
                  <a:lnTo>
                    <a:pt x="5547" y="324"/>
                  </a:lnTo>
                  <a:lnTo>
                    <a:pt x="5834" y="1569"/>
                  </a:lnTo>
                  <a:lnTo>
                    <a:pt x="6023" y="1525"/>
                  </a:lnTo>
                  <a:lnTo>
                    <a:pt x="5939" y="1163"/>
                  </a:lnTo>
                  <a:lnTo>
                    <a:pt x="6091" y="863"/>
                  </a:lnTo>
                  <a:lnTo>
                    <a:pt x="6583" y="1396"/>
                  </a:lnTo>
                  <a:lnTo>
                    <a:pt x="6805" y="1345"/>
                  </a:lnTo>
                  <a:close/>
                  <a:moveTo>
                    <a:pt x="7146" y="1312"/>
                  </a:moveTo>
                  <a:lnTo>
                    <a:pt x="6991" y="43"/>
                  </a:lnTo>
                  <a:lnTo>
                    <a:pt x="6798" y="67"/>
                  </a:lnTo>
                  <a:lnTo>
                    <a:pt x="6954" y="1335"/>
                  </a:lnTo>
                  <a:lnTo>
                    <a:pt x="7146" y="1312"/>
                  </a:lnTo>
                  <a:close/>
                  <a:moveTo>
                    <a:pt x="8249" y="1266"/>
                  </a:moveTo>
                  <a:lnTo>
                    <a:pt x="8246" y="1093"/>
                  </a:lnTo>
                  <a:lnTo>
                    <a:pt x="7631" y="1103"/>
                  </a:lnTo>
                  <a:lnTo>
                    <a:pt x="7612" y="0"/>
                  </a:lnTo>
                  <a:lnTo>
                    <a:pt x="7418" y="3"/>
                  </a:lnTo>
                  <a:lnTo>
                    <a:pt x="7440" y="1281"/>
                  </a:lnTo>
                  <a:lnTo>
                    <a:pt x="8249" y="1266"/>
                  </a:lnTo>
                  <a:close/>
                  <a:moveTo>
                    <a:pt x="8621" y="1328"/>
                  </a:moveTo>
                  <a:lnTo>
                    <a:pt x="8777" y="59"/>
                  </a:lnTo>
                  <a:lnTo>
                    <a:pt x="8584" y="36"/>
                  </a:lnTo>
                  <a:lnTo>
                    <a:pt x="8428" y="1304"/>
                  </a:lnTo>
                  <a:lnTo>
                    <a:pt x="8621" y="1328"/>
                  </a:lnTo>
                  <a:close/>
                  <a:moveTo>
                    <a:pt x="9724" y="1540"/>
                  </a:moveTo>
                  <a:lnTo>
                    <a:pt x="9763" y="1371"/>
                  </a:lnTo>
                  <a:lnTo>
                    <a:pt x="9156" y="1231"/>
                  </a:lnTo>
                  <a:lnTo>
                    <a:pt x="9242" y="857"/>
                  </a:lnTo>
                  <a:lnTo>
                    <a:pt x="9760" y="976"/>
                  </a:lnTo>
                  <a:lnTo>
                    <a:pt x="9800" y="809"/>
                  </a:lnTo>
                  <a:lnTo>
                    <a:pt x="9282" y="689"/>
                  </a:lnTo>
                  <a:lnTo>
                    <a:pt x="9366" y="325"/>
                  </a:lnTo>
                  <a:lnTo>
                    <a:pt x="9973" y="465"/>
                  </a:lnTo>
                  <a:lnTo>
                    <a:pt x="10011" y="295"/>
                  </a:lnTo>
                  <a:lnTo>
                    <a:pt x="9216" y="112"/>
                  </a:lnTo>
                  <a:lnTo>
                    <a:pt x="8929" y="1356"/>
                  </a:lnTo>
                  <a:lnTo>
                    <a:pt x="9724" y="1540"/>
                  </a:lnTo>
                  <a:close/>
                  <a:moveTo>
                    <a:pt x="10841" y="1975"/>
                  </a:moveTo>
                  <a:lnTo>
                    <a:pt x="11300" y="782"/>
                  </a:lnTo>
                  <a:lnTo>
                    <a:pt x="11118" y="713"/>
                  </a:lnTo>
                  <a:lnTo>
                    <a:pt x="10797" y="1551"/>
                  </a:lnTo>
                  <a:lnTo>
                    <a:pt x="10567" y="501"/>
                  </a:lnTo>
                  <a:lnTo>
                    <a:pt x="10401" y="438"/>
                  </a:lnTo>
                  <a:lnTo>
                    <a:pt x="9943" y="1631"/>
                  </a:lnTo>
                  <a:lnTo>
                    <a:pt x="10125" y="1700"/>
                  </a:lnTo>
                  <a:lnTo>
                    <a:pt x="10447" y="861"/>
                  </a:lnTo>
                  <a:lnTo>
                    <a:pt x="10676" y="1911"/>
                  </a:lnTo>
                  <a:lnTo>
                    <a:pt x="10841" y="1975"/>
                  </a:lnTo>
                  <a:close/>
                  <a:moveTo>
                    <a:pt x="11956" y="2240"/>
                  </a:moveTo>
                  <a:lnTo>
                    <a:pt x="11966" y="2223"/>
                  </a:lnTo>
                  <a:lnTo>
                    <a:pt x="11976" y="2205"/>
                  </a:lnTo>
                  <a:lnTo>
                    <a:pt x="11984" y="2188"/>
                  </a:lnTo>
                  <a:lnTo>
                    <a:pt x="11992" y="2170"/>
                  </a:lnTo>
                  <a:lnTo>
                    <a:pt x="11998" y="2153"/>
                  </a:lnTo>
                  <a:lnTo>
                    <a:pt x="12004" y="2134"/>
                  </a:lnTo>
                  <a:lnTo>
                    <a:pt x="12009" y="2117"/>
                  </a:lnTo>
                  <a:lnTo>
                    <a:pt x="12013" y="2099"/>
                  </a:lnTo>
                  <a:lnTo>
                    <a:pt x="12015" y="2082"/>
                  </a:lnTo>
                  <a:lnTo>
                    <a:pt x="12017" y="2064"/>
                  </a:lnTo>
                  <a:lnTo>
                    <a:pt x="12018" y="2047"/>
                  </a:lnTo>
                  <a:lnTo>
                    <a:pt x="12018" y="2030"/>
                  </a:lnTo>
                  <a:lnTo>
                    <a:pt x="12016" y="2013"/>
                  </a:lnTo>
                  <a:lnTo>
                    <a:pt x="12014" y="1996"/>
                  </a:lnTo>
                  <a:lnTo>
                    <a:pt x="12011" y="1979"/>
                  </a:lnTo>
                  <a:lnTo>
                    <a:pt x="12007" y="1962"/>
                  </a:lnTo>
                  <a:lnTo>
                    <a:pt x="12002" y="1949"/>
                  </a:lnTo>
                  <a:lnTo>
                    <a:pt x="11998" y="1937"/>
                  </a:lnTo>
                  <a:lnTo>
                    <a:pt x="11993" y="1924"/>
                  </a:lnTo>
                  <a:lnTo>
                    <a:pt x="11986" y="1911"/>
                  </a:lnTo>
                  <a:lnTo>
                    <a:pt x="11980" y="1900"/>
                  </a:lnTo>
                  <a:lnTo>
                    <a:pt x="11974" y="1887"/>
                  </a:lnTo>
                  <a:lnTo>
                    <a:pt x="11965" y="1874"/>
                  </a:lnTo>
                  <a:lnTo>
                    <a:pt x="11957" y="1862"/>
                  </a:lnTo>
                  <a:lnTo>
                    <a:pt x="11947" y="1850"/>
                  </a:lnTo>
                  <a:lnTo>
                    <a:pt x="11936" y="1837"/>
                  </a:lnTo>
                  <a:lnTo>
                    <a:pt x="11926" y="1824"/>
                  </a:lnTo>
                  <a:lnTo>
                    <a:pt x="11913" y="1810"/>
                  </a:lnTo>
                  <a:lnTo>
                    <a:pt x="11886" y="1784"/>
                  </a:lnTo>
                  <a:lnTo>
                    <a:pt x="11855" y="1755"/>
                  </a:lnTo>
                  <a:lnTo>
                    <a:pt x="11742" y="1660"/>
                  </a:lnTo>
                  <a:lnTo>
                    <a:pt x="11726" y="1645"/>
                  </a:lnTo>
                  <a:lnTo>
                    <a:pt x="11711" y="1629"/>
                  </a:lnTo>
                  <a:lnTo>
                    <a:pt x="11697" y="1614"/>
                  </a:lnTo>
                  <a:lnTo>
                    <a:pt x="11684" y="1598"/>
                  </a:lnTo>
                  <a:lnTo>
                    <a:pt x="11674" y="1582"/>
                  </a:lnTo>
                  <a:lnTo>
                    <a:pt x="11665" y="1566"/>
                  </a:lnTo>
                  <a:lnTo>
                    <a:pt x="11658" y="1550"/>
                  </a:lnTo>
                  <a:lnTo>
                    <a:pt x="11651" y="1534"/>
                  </a:lnTo>
                  <a:lnTo>
                    <a:pt x="11648" y="1517"/>
                  </a:lnTo>
                  <a:lnTo>
                    <a:pt x="11646" y="1501"/>
                  </a:lnTo>
                  <a:lnTo>
                    <a:pt x="11646" y="1485"/>
                  </a:lnTo>
                  <a:lnTo>
                    <a:pt x="11648" y="1469"/>
                  </a:lnTo>
                  <a:lnTo>
                    <a:pt x="11653" y="1453"/>
                  </a:lnTo>
                  <a:lnTo>
                    <a:pt x="11658" y="1438"/>
                  </a:lnTo>
                  <a:lnTo>
                    <a:pt x="11665" y="1422"/>
                  </a:lnTo>
                  <a:lnTo>
                    <a:pt x="11674" y="1407"/>
                  </a:lnTo>
                  <a:lnTo>
                    <a:pt x="11686" y="1390"/>
                  </a:lnTo>
                  <a:lnTo>
                    <a:pt x="11698" y="1374"/>
                  </a:lnTo>
                  <a:lnTo>
                    <a:pt x="11713" y="1360"/>
                  </a:lnTo>
                  <a:lnTo>
                    <a:pt x="11728" y="1349"/>
                  </a:lnTo>
                  <a:lnTo>
                    <a:pt x="11745" y="1338"/>
                  </a:lnTo>
                  <a:lnTo>
                    <a:pt x="11762" y="1330"/>
                  </a:lnTo>
                  <a:lnTo>
                    <a:pt x="11772" y="1326"/>
                  </a:lnTo>
                  <a:lnTo>
                    <a:pt x="11780" y="1323"/>
                  </a:lnTo>
                  <a:lnTo>
                    <a:pt x="11790" y="1321"/>
                  </a:lnTo>
                  <a:lnTo>
                    <a:pt x="11799" y="1319"/>
                  </a:lnTo>
                  <a:lnTo>
                    <a:pt x="11810" y="1318"/>
                  </a:lnTo>
                  <a:lnTo>
                    <a:pt x="11819" y="1317"/>
                  </a:lnTo>
                  <a:lnTo>
                    <a:pt x="11830" y="1316"/>
                  </a:lnTo>
                  <a:lnTo>
                    <a:pt x="11841" y="1316"/>
                  </a:lnTo>
                  <a:lnTo>
                    <a:pt x="11862" y="1318"/>
                  </a:lnTo>
                  <a:lnTo>
                    <a:pt x="11884" y="1322"/>
                  </a:lnTo>
                  <a:lnTo>
                    <a:pt x="11907" y="1329"/>
                  </a:lnTo>
                  <a:lnTo>
                    <a:pt x="11930" y="1337"/>
                  </a:lnTo>
                  <a:lnTo>
                    <a:pt x="11953" y="1349"/>
                  </a:lnTo>
                  <a:lnTo>
                    <a:pt x="11977" y="1363"/>
                  </a:lnTo>
                  <a:lnTo>
                    <a:pt x="11994" y="1373"/>
                  </a:lnTo>
                  <a:lnTo>
                    <a:pt x="12010" y="1384"/>
                  </a:lnTo>
                  <a:lnTo>
                    <a:pt x="12026" y="1396"/>
                  </a:lnTo>
                  <a:lnTo>
                    <a:pt x="12041" y="1407"/>
                  </a:lnTo>
                  <a:lnTo>
                    <a:pt x="12054" y="1420"/>
                  </a:lnTo>
                  <a:lnTo>
                    <a:pt x="12068" y="1433"/>
                  </a:lnTo>
                  <a:lnTo>
                    <a:pt x="12081" y="1446"/>
                  </a:lnTo>
                  <a:lnTo>
                    <a:pt x="12093" y="1459"/>
                  </a:lnTo>
                  <a:lnTo>
                    <a:pt x="12104" y="1474"/>
                  </a:lnTo>
                  <a:lnTo>
                    <a:pt x="12115" y="1489"/>
                  </a:lnTo>
                  <a:lnTo>
                    <a:pt x="12125" y="1504"/>
                  </a:lnTo>
                  <a:lnTo>
                    <a:pt x="12133" y="1521"/>
                  </a:lnTo>
                  <a:lnTo>
                    <a:pt x="12142" y="1538"/>
                  </a:lnTo>
                  <a:lnTo>
                    <a:pt x="12149" y="1555"/>
                  </a:lnTo>
                  <a:lnTo>
                    <a:pt x="12155" y="1574"/>
                  </a:lnTo>
                  <a:lnTo>
                    <a:pt x="12161" y="1593"/>
                  </a:lnTo>
                  <a:lnTo>
                    <a:pt x="12330" y="1555"/>
                  </a:lnTo>
                  <a:lnTo>
                    <a:pt x="12322" y="1528"/>
                  </a:lnTo>
                  <a:lnTo>
                    <a:pt x="12314" y="1503"/>
                  </a:lnTo>
                  <a:lnTo>
                    <a:pt x="12304" y="1479"/>
                  </a:lnTo>
                  <a:lnTo>
                    <a:pt x="12294" y="1455"/>
                  </a:lnTo>
                  <a:lnTo>
                    <a:pt x="12282" y="1432"/>
                  </a:lnTo>
                  <a:lnTo>
                    <a:pt x="12269" y="1410"/>
                  </a:lnTo>
                  <a:lnTo>
                    <a:pt x="12255" y="1388"/>
                  </a:lnTo>
                  <a:lnTo>
                    <a:pt x="12239" y="1368"/>
                  </a:lnTo>
                  <a:lnTo>
                    <a:pt x="12223" y="1348"/>
                  </a:lnTo>
                  <a:lnTo>
                    <a:pt x="12205" y="1329"/>
                  </a:lnTo>
                  <a:lnTo>
                    <a:pt x="12186" y="1309"/>
                  </a:lnTo>
                  <a:lnTo>
                    <a:pt x="12166" y="1291"/>
                  </a:lnTo>
                  <a:lnTo>
                    <a:pt x="12145" y="1273"/>
                  </a:lnTo>
                  <a:lnTo>
                    <a:pt x="12121" y="1256"/>
                  </a:lnTo>
                  <a:lnTo>
                    <a:pt x="12097" y="1239"/>
                  </a:lnTo>
                  <a:lnTo>
                    <a:pt x="12071" y="1222"/>
                  </a:lnTo>
                  <a:lnTo>
                    <a:pt x="12050" y="1210"/>
                  </a:lnTo>
                  <a:lnTo>
                    <a:pt x="12029" y="1198"/>
                  </a:lnTo>
                  <a:lnTo>
                    <a:pt x="12008" y="1187"/>
                  </a:lnTo>
                  <a:lnTo>
                    <a:pt x="11987" y="1178"/>
                  </a:lnTo>
                  <a:lnTo>
                    <a:pt x="11966" y="1169"/>
                  </a:lnTo>
                  <a:lnTo>
                    <a:pt x="11946" y="1162"/>
                  </a:lnTo>
                  <a:lnTo>
                    <a:pt x="11925" y="1155"/>
                  </a:lnTo>
                  <a:lnTo>
                    <a:pt x="11905" y="1150"/>
                  </a:lnTo>
                  <a:lnTo>
                    <a:pt x="11884" y="1146"/>
                  </a:lnTo>
                  <a:lnTo>
                    <a:pt x="11865" y="1143"/>
                  </a:lnTo>
                  <a:lnTo>
                    <a:pt x="11845" y="1140"/>
                  </a:lnTo>
                  <a:lnTo>
                    <a:pt x="11826" y="1139"/>
                  </a:lnTo>
                  <a:lnTo>
                    <a:pt x="11807" y="1139"/>
                  </a:lnTo>
                  <a:lnTo>
                    <a:pt x="11788" y="1140"/>
                  </a:lnTo>
                  <a:lnTo>
                    <a:pt x="11768" y="1141"/>
                  </a:lnTo>
                  <a:lnTo>
                    <a:pt x="11750" y="1145"/>
                  </a:lnTo>
                  <a:lnTo>
                    <a:pt x="11732" y="1148"/>
                  </a:lnTo>
                  <a:lnTo>
                    <a:pt x="11714" y="1153"/>
                  </a:lnTo>
                  <a:lnTo>
                    <a:pt x="11697" y="1159"/>
                  </a:lnTo>
                  <a:lnTo>
                    <a:pt x="11680" y="1165"/>
                  </a:lnTo>
                  <a:lnTo>
                    <a:pt x="11663" y="1172"/>
                  </a:lnTo>
                  <a:lnTo>
                    <a:pt x="11647" y="1181"/>
                  </a:lnTo>
                  <a:lnTo>
                    <a:pt x="11631" y="1190"/>
                  </a:lnTo>
                  <a:lnTo>
                    <a:pt x="11615" y="1200"/>
                  </a:lnTo>
                  <a:lnTo>
                    <a:pt x="11600" y="1212"/>
                  </a:lnTo>
                  <a:lnTo>
                    <a:pt x="11587" y="1223"/>
                  </a:lnTo>
                  <a:lnTo>
                    <a:pt x="11572" y="1236"/>
                  </a:lnTo>
                  <a:lnTo>
                    <a:pt x="11559" y="1250"/>
                  </a:lnTo>
                  <a:lnTo>
                    <a:pt x="11545" y="1265"/>
                  </a:lnTo>
                  <a:lnTo>
                    <a:pt x="11533" y="1280"/>
                  </a:lnTo>
                  <a:lnTo>
                    <a:pt x="11522" y="1297"/>
                  </a:lnTo>
                  <a:lnTo>
                    <a:pt x="11510" y="1314"/>
                  </a:lnTo>
                  <a:lnTo>
                    <a:pt x="11501" y="1331"/>
                  </a:lnTo>
                  <a:lnTo>
                    <a:pt x="11491" y="1347"/>
                  </a:lnTo>
                  <a:lnTo>
                    <a:pt x="11484" y="1363"/>
                  </a:lnTo>
                  <a:lnTo>
                    <a:pt x="11476" y="1380"/>
                  </a:lnTo>
                  <a:lnTo>
                    <a:pt x="11470" y="1396"/>
                  </a:lnTo>
                  <a:lnTo>
                    <a:pt x="11464" y="1412"/>
                  </a:lnTo>
                  <a:lnTo>
                    <a:pt x="11460" y="1427"/>
                  </a:lnTo>
                  <a:lnTo>
                    <a:pt x="11456" y="1443"/>
                  </a:lnTo>
                  <a:lnTo>
                    <a:pt x="11454" y="1459"/>
                  </a:lnTo>
                  <a:lnTo>
                    <a:pt x="11452" y="1475"/>
                  </a:lnTo>
                  <a:lnTo>
                    <a:pt x="11451" y="1491"/>
                  </a:lnTo>
                  <a:lnTo>
                    <a:pt x="11451" y="1507"/>
                  </a:lnTo>
                  <a:lnTo>
                    <a:pt x="11452" y="1523"/>
                  </a:lnTo>
                  <a:lnTo>
                    <a:pt x="11454" y="1539"/>
                  </a:lnTo>
                  <a:lnTo>
                    <a:pt x="11456" y="1555"/>
                  </a:lnTo>
                  <a:lnTo>
                    <a:pt x="11460" y="1570"/>
                  </a:lnTo>
                  <a:lnTo>
                    <a:pt x="11463" y="1584"/>
                  </a:lnTo>
                  <a:lnTo>
                    <a:pt x="11469" y="1598"/>
                  </a:lnTo>
                  <a:lnTo>
                    <a:pt x="11474" y="1611"/>
                  </a:lnTo>
                  <a:lnTo>
                    <a:pt x="11480" y="1625"/>
                  </a:lnTo>
                  <a:lnTo>
                    <a:pt x="11488" y="1639"/>
                  </a:lnTo>
                  <a:lnTo>
                    <a:pt x="11495" y="1653"/>
                  </a:lnTo>
                  <a:lnTo>
                    <a:pt x="11504" y="1667"/>
                  </a:lnTo>
                  <a:lnTo>
                    <a:pt x="11512" y="1680"/>
                  </a:lnTo>
                  <a:lnTo>
                    <a:pt x="11523" y="1693"/>
                  </a:lnTo>
                  <a:lnTo>
                    <a:pt x="11532" y="1707"/>
                  </a:lnTo>
                  <a:lnTo>
                    <a:pt x="11544" y="1721"/>
                  </a:lnTo>
                  <a:lnTo>
                    <a:pt x="11556" y="1734"/>
                  </a:lnTo>
                  <a:lnTo>
                    <a:pt x="11569" y="1746"/>
                  </a:lnTo>
                  <a:lnTo>
                    <a:pt x="11582" y="1760"/>
                  </a:lnTo>
                  <a:lnTo>
                    <a:pt x="11596" y="1773"/>
                  </a:lnTo>
                  <a:lnTo>
                    <a:pt x="11611" y="1786"/>
                  </a:lnTo>
                  <a:lnTo>
                    <a:pt x="11727" y="1884"/>
                  </a:lnTo>
                  <a:lnTo>
                    <a:pt x="11747" y="1901"/>
                  </a:lnTo>
                  <a:lnTo>
                    <a:pt x="11764" y="1917"/>
                  </a:lnTo>
                  <a:lnTo>
                    <a:pt x="11779" y="1931"/>
                  </a:lnTo>
                  <a:lnTo>
                    <a:pt x="11790" y="1945"/>
                  </a:lnTo>
                  <a:lnTo>
                    <a:pt x="11799" y="1959"/>
                  </a:lnTo>
                  <a:lnTo>
                    <a:pt x="11807" y="1973"/>
                  </a:lnTo>
                  <a:lnTo>
                    <a:pt x="11813" y="1988"/>
                  </a:lnTo>
                  <a:lnTo>
                    <a:pt x="11817" y="2004"/>
                  </a:lnTo>
                  <a:lnTo>
                    <a:pt x="11819" y="2011"/>
                  </a:lnTo>
                  <a:lnTo>
                    <a:pt x="11822" y="2020"/>
                  </a:lnTo>
                  <a:lnTo>
                    <a:pt x="11823" y="2028"/>
                  </a:lnTo>
                  <a:lnTo>
                    <a:pt x="11823" y="2037"/>
                  </a:lnTo>
                  <a:lnTo>
                    <a:pt x="11823" y="2054"/>
                  </a:lnTo>
                  <a:lnTo>
                    <a:pt x="11819" y="2072"/>
                  </a:lnTo>
                  <a:lnTo>
                    <a:pt x="11815" y="2089"/>
                  </a:lnTo>
                  <a:lnTo>
                    <a:pt x="11809" y="2107"/>
                  </a:lnTo>
                  <a:lnTo>
                    <a:pt x="11800" y="2125"/>
                  </a:lnTo>
                  <a:lnTo>
                    <a:pt x="11790" y="2143"/>
                  </a:lnTo>
                  <a:lnTo>
                    <a:pt x="11783" y="2153"/>
                  </a:lnTo>
                  <a:lnTo>
                    <a:pt x="11777" y="2161"/>
                  </a:lnTo>
                  <a:lnTo>
                    <a:pt x="11769" y="2170"/>
                  </a:lnTo>
                  <a:lnTo>
                    <a:pt x="11763" y="2177"/>
                  </a:lnTo>
                  <a:lnTo>
                    <a:pt x="11756" y="2184"/>
                  </a:lnTo>
                  <a:lnTo>
                    <a:pt x="11747" y="2192"/>
                  </a:lnTo>
                  <a:lnTo>
                    <a:pt x="11740" y="2197"/>
                  </a:lnTo>
                  <a:lnTo>
                    <a:pt x="11731" y="2204"/>
                  </a:lnTo>
                  <a:lnTo>
                    <a:pt x="11723" y="2209"/>
                  </a:lnTo>
                  <a:lnTo>
                    <a:pt x="11713" y="2213"/>
                  </a:lnTo>
                  <a:lnTo>
                    <a:pt x="11705" y="2216"/>
                  </a:lnTo>
                  <a:lnTo>
                    <a:pt x="11695" y="2221"/>
                  </a:lnTo>
                  <a:lnTo>
                    <a:pt x="11686" y="2223"/>
                  </a:lnTo>
                  <a:lnTo>
                    <a:pt x="11675" y="2225"/>
                  </a:lnTo>
                  <a:lnTo>
                    <a:pt x="11665" y="2227"/>
                  </a:lnTo>
                  <a:lnTo>
                    <a:pt x="11655" y="2228"/>
                  </a:lnTo>
                  <a:lnTo>
                    <a:pt x="11644" y="2229"/>
                  </a:lnTo>
                  <a:lnTo>
                    <a:pt x="11633" y="2229"/>
                  </a:lnTo>
                  <a:lnTo>
                    <a:pt x="11622" y="2228"/>
                  </a:lnTo>
                  <a:lnTo>
                    <a:pt x="11611" y="2227"/>
                  </a:lnTo>
                  <a:lnTo>
                    <a:pt x="11588" y="2223"/>
                  </a:lnTo>
                  <a:lnTo>
                    <a:pt x="11564" y="2216"/>
                  </a:lnTo>
                  <a:lnTo>
                    <a:pt x="11540" y="2208"/>
                  </a:lnTo>
                  <a:lnTo>
                    <a:pt x="11514" y="2197"/>
                  </a:lnTo>
                  <a:lnTo>
                    <a:pt x="11489" y="2184"/>
                  </a:lnTo>
                  <a:lnTo>
                    <a:pt x="11462" y="2168"/>
                  </a:lnTo>
                  <a:lnTo>
                    <a:pt x="11442" y="2156"/>
                  </a:lnTo>
                  <a:lnTo>
                    <a:pt x="11423" y="2142"/>
                  </a:lnTo>
                  <a:lnTo>
                    <a:pt x="11404" y="2128"/>
                  </a:lnTo>
                  <a:lnTo>
                    <a:pt x="11387" y="2114"/>
                  </a:lnTo>
                  <a:lnTo>
                    <a:pt x="11370" y="2099"/>
                  </a:lnTo>
                  <a:lnTo>
                    <a:pt x="11355" y="2084"/>
                  </a:lnTo>
                  <a:lnTo>
                    <a:pt x="11340" y="2069"/>
                  </a:lnTo>
                  <a:lnTo>
                    <a:pt x="11326" y="2053"/>
                  </a:lnTo>
                  <a:lnTo>
                    <a:pt x="11313" y="2036"/>
                  </a:lnTo>
                  <a:lnTo>
                    <a:pt x="11301" y="2018"/>
                  </a:lnTo>
                  <a:lnTo>
                    <a:pt x="11290" y="1999"/>
                  </a:lnTo>
                  <a:lnTo>
                    <a:pt x="11280" y="1979"/>
                  </a:lnTo>
                  <a:lnTo>
                    <a:pt x="11271" y="1959"/>
                  </a:lnTo>
                  <a:lnTo>
                    <a:pt x="11263" y="1938"/>
                  </a:lnTo>
                  <a:lnTo>
                    <a:pt x="11256" y="1915"/>
                  </a:lnTo>
                  <a:lnTo>
                    <a:pt x="11251" y="1892"/>
                  </a:lnTo>
                  <a:lnTo>
                    <a:pt x="11073" y="1931"/>
                  </a:lnTo>
                  <a:lnTo>
                    <a:pt x="11081" y="1962"/>
                  </a:lnTo>
                  <a:lnTo>
                    <a:pt x="11090" y="1993"/>
                  </a:lnTo>
                  <a:lnTo>
                    <a:pt x="11101" y="2022"/>
                  </a:lnTo>
                  <a:lnTo>
                    <a:pt x="11112" y="2048"/>
                  </a:lnTo>
                  <a:lnTo>
                    <a:pt x="11125" y="2075"/>
                  </a:lnTo>
                  <a:lnTo>
                    <a:pt x="11140" y="2100"/>
                  </a:lnTo>
                  <a:lnTo>
                    <a:pt x="11156" y="2125"/>
                  </a:lnTo>
                  <a:lnTo>
                    <a:pt x="11173" y="2148"/>
                  </a:lnTo>
                  <a:lnTo>
                    <a:pt x="11192" y="2172"/>
                  </a:lnTo>
                  <a:lnTo>
                    <a:pt x="11212" y="2193"/>
                  </a:lnTo>
                  <a:lnTo>
                    <a:pt x="11235" y="2215"/>
                  </a:lnTo>
                  <a:lnTo>
                    <a:pt x="11258" y="2235"/>
                  </a:lnTo>
                  <a:lnTo>
                    <a:pt x="11283" y="2256"/>
                  </a:lnTo>
                  <a:lnTo>
                    <a:pt x="11309" y="2276"/>
                  </a:lnTo>
                  <a:lnTo>
                    <a:pt x="11338" y="2295"/>
                  </a:lnTo>
                  <a:lnTo>
                    <a:pt x="11367" y="2314"/>
                  </a:lnTo>
                  <a:lnTo>
                    <a:pt x="11388" y="2327"/>
                  </a:lnTo>
                  <a:lnTo>
                    <a:pt x="11410" y="2340"/>
                  </a:lnTo>
                  <a:lnTo>
                    <a:pt x="11431" y="2350"/>
                  </a:lnTo>
                  <a:lnTo>
                    <a:pt x="11453" y="2360"/>
                  </a:lnTo>
                  <a:lnTo>
                    <a:pt x="11474" y="2369"/>
                  </a:lnTo>
                  <a:lnTo>
                    <a:pt x="11495" y="2377"/>
                  </a:lnTo>
                  <a:lnTo>
                    <a:pt x="11516" y="2384"/>
                  </a:lnTo>
                  <a:lnTo>
                    <a:pt x="11537" y="2391"/>
                  </a:lnTo>
                  <a:lnTo>
                    <a:pt x="11558" y="2396"/>
                  </a:lnTo>
                  <a:lnTo>
                    <a:pt x="11579" y="2400"/>
                  </a:lnTo>
                  <a:lnTo>
                    <a:pt x="11599" y="2403"/>
                  </a:lnTo>
                  <a:lnTo>
                    <a:pt x="11620" y="2406"/>
                  </a:lnTo>
                  <a:lnTo>
                    <a:pt x="11640" y="2407"/>
                  </a:lnTo>
                  <a:lnTo>
                    <a:pt x="11660" y="2408"/>
                  </a:lnTo>
                  <a:lnTo>
                    <a:pt x="11680" y="2407"/>
                  </a:lnTo>
                  <a:lnTo>
                    <a:pt x="11699" y="2404"/>
                  </a:lnTo>
                  <a:lnTo>
                    <a:pt x="11718" y="2402"/>
                  </a:lnTo>
                  <a:lnTo>
                    <a:pt x="11738" y="2399"/>
                  </a:lnTo>
                  <a:lnTo>
                    <a:pt x="11756" y="2394"/>
                  </a:lnTo>
                  <a:lnTo>
                    <a:pt x="11775" y="2389"/>
                  </a:lnTo>
                  <a:lnTo>
                    <a:pt x="11792" y="2382"/>
                  </a:lnTo>
                  <a:lnTo>
                    <a:pt x="11810" y="2374"/>
                  </a:lnTo>
                  <a:lnTo>
                    <a:pt x="11827" y="2365"/>
                  </a:lnTo>
                  <a:lnTo>
                    <a:pt x="11843" y="2356"/>
                  </a:lnTo>
                  <a:lnTo>
                    <a:pt x="11859" y="2345"/>
                  </a:lnTo>
                  <a:lnTo>
                    <a:pt x="11875" y="2333"/>
                  </a:lnTo>
                  <a:lnTo>
                    <a:pt x="11890" y="2319"/>
                  </a:lnTo>
                  <a:lnTo>
                    <a:pt x="11903" y="2306"/>
                  </a:lnTo>
                  <a:lnTo>
                    <a:pt x="11917" y="2291"/>
                  </a:lnTo>
                  <a:lnTo>
                    <a:pt x="11931" y="2275"/>
                  </a:lnTo>
                  <a:lnTo>
                    <a:pt x="11944" y="2258"/>
                  </a:lnTo>
                  <a:lnTo>
                    <a:pt x="11956" y="2240"/>
                  </a:lnTo>
                  <a:close/>
                  <a:moveTo>
                    <a:pt x="12067" y="2833"/>
                  </a:moveTo>
                  <a:lnTo>
                    <a:pt x="12853" y="1826"/>
                  </a:lnTo>
                  <a:lnTo>
                    <a:pt x="12701" y="1707"/>
                  </a:lnTo>
                  <a:lnTo>
                    <a:pt x="11914" y="2714"/>
                  </a:lnTo>
                  <a:lnTo>
                    <a:pt x="12067" y="2833"/>
                  </a:lnTo>
                  <a:close/>
                  <a:moveTo>
                    <a:pt x="13128" y="3358"/>
                  </a:moveTo>
                  <a:lnTo>
                    <a:pt x="13143" y="3343"/>
                  </a:lnTo>
                  <a:lnTo>
                    <a:pt x="13156" y="3328"/>
                  </a:lnTo>
                  <a:lnTo>
                    <a:pt x="13169" y="3313"/>
                  </a:lnTo>
                  <a:lnTo>
                    <a:pt x="13180" y="3299"/>
                  </a:lnTo>
                  <a:lnTo>
                    <a:pt x="13191" y="3283"/>
                  </a:lnTo>
                  <a:lnTo>
                    <a:pt x="13202" y="3268"/>
                  </a:lnTo>
                  <a:lnTo>
                    <a:pt x="13210" y="3252"/>
                  </a:lnTo>
                  <a:lnTo>
                    <a:pt x="13217" y="3236"/>
                  </a:lnTo>
                  <a:lnTo>
                    <a:pt x="13225" y="3219"/>
                  </a:lnTo>
                  <a:lnTo>
                    <a:pt x="13230" y="3203"/>
                  </a:lnTo>
                  <a:lnTo>
                    <a:pt x="13236" y="3186"/>
                  </a:lnTo>
                  <a:lnTo>
                    <a:pt x="13240" y="3169"/>
                  </a:lnTo>
                  <a:lnTo>
                    <a:pt x="13242" y="3153"/>
                  </a:lnTo>
                  <a:lnTo>
                    <a:pt x="13244" y="3135"/>
                  </a:lnTo>
                  <a:lnTo>
                    <a:pt x="13245" y="3118"/>
                  </a:lnTo>
                  <a:lnTo>
                    <a:pt x="13245" y="3101"/>
                  </a:lnTo>
                  <a:lnTo>
                    <a:pt x="13244" y="3087"/>
                  </a:lnTo>
                  <a:lnTo>
                    <a:pt x="13243" y="3074"/>
                  </a:lnTo>
                  <a:lnTo>
                    <a:pt x="13241" y="3060"/>
                  </a:lnTo>
                  <a:lnTo>
                    <a:pt x="13238" y="3047"/>
                  </a:lnTo>
                  <a:lnTo>
                    <a:pt x="13234" y="3033"/>
                  </a:lnTo>
                  <a:lnTo>
                    <a:pt x="13231" y="3020"/>
                  </a:lnTo>
                  <a:lnTo>
                    <a:pt x="13226" y="3005"/>
                  </a:lnTo>
                  <a:lnTo>
                    <a:pt x="13221" y="2991"/>
                  </a:lnTo>
                  <a:lnTo>
                    <a:pt x="13214" y="2976"/>
                  </a:lnTo>
                  <a:lnTo>
                    <a:pt x="13208" y="2963"/>
                  </a:lnTo>
                  <a:lnTo>
                    <a:pt x="13200" y="2947"/>
                  </a:lnTo>
                  <a:lnTo>
                    <a:pt x="13191" y="2931"/>
                  </a:lnTo>
                  <a:lnTo>
                    <a:pt x="13171" y="2899"/>
                  </a:lnTo>
                  <a:lnTo>
                    <a:pt x="13147" y="2863"/>
                  </a:lnTo>
                  <a:lnTo>
                    <a:pt x="13062" y="2744"/>
                  </a:lnTo>
                  <a:lnTo>
                    <a:pt x="13050" y="2726"/>
                  </a:lnTo>
                  <a:lnTo>
                    <a:pt x="13039" y="2706"/>
                  </a:lnTo>
                  <a:lnTo>
                    <a:pt x="13029" y="2688"/>
                  </a:lnTo>
                  <a:lnTo>
                    <a:pt x="13021" y="2669"/>
                  </a:lnTo>
                  <a:lnTo>
                    <a:pt x="13014" y="2651"/>
                  </a:lnTo>
                  <a:lnTo>
                    <a:pt x="13009" y="2633"/>
                  </a:lnTo>
                  <a:lnTo>
                    <a:pt x="13006" y="2616"/>
                  </a:lnTo>
                  <a:lnTo>
                    <a:pt x="13005" y="2599"/>
                  </a:lnTo>
                  <a:lnTo>
                    <a:pt x="13005" y="2582"/>
                  </a:lnTo>
                  <a:lnTo>
                    <a:pt x="13007" y="2566"/>
                  </a:lnTo>
                  <a:lnTo>
                    <a:pt x="13011" y="2550"/>
                  </a:lnTo>
                  <a:lnTo>
                    <a:pt x="13018" y="2535"/>
                  </a:lnTo>
                  <a:lnTo>
                    <a:pt x="13025" y="2521"/>
                  </a:lnTo>
                  <a:lnTo>
                    <a:pt x="13034" y="2508"/>
                  </a:lnTo>
                  <a:lnTo>
                    <a:pt x="13044" y="2495"/>
                  </a:lnTo>
                  <a:lnTo>
                    <a:pt x="13056" y="2482"/>
                  </a:lnTo>
                  <a:lnTo>
                    <a:pt x="13072" y="2468"/>
                  </a:lnTo>
                  <a:lnTo>
                    <a:pt x="13089" y="2457"/>
                  </a:lnTo>
                  <a:lnTo>
                    <a:pt x="13106" y="2446"/>
                  </a:lnTo>
                  <a:lnTo>
                    <a:pt x="13124" y="2439"/>
                  </a:lnTo>
                  <a:lnTo>
                    <a:pt x="13142" y="2432"/>
                  </a:lnTo>
                  <a:lnTo>
                    <a:pt x="13161" y="2428"/>
                  </a:lnTo>
                  <a:lnTo>
                    <a:pt x="13171" y="2427"/>
                  </a:lnTo>
                  <a:lnTo>
                    <a:pt x="13180" y="2427"/>
                  </a:lnTo>
                  <a:lnTo>
                    <a:pt x="13190" y="2426"/>
                  </a:lnTo>
                  <a:lnTo>
                    <a:pt x="13200" y="2427"/>
                  </a:lnTo>
                  <a:lnTo>
                    <a:pt x="13210" y="2428"/>
                  </a:lnTo>
                  <a:lnTo>
                    <a:pt x="13220" y="2429"/>
                  </a:lnTo>
                  <a:lnTo>
                    <a:pt x="13230" y="2431"/>
                  </a:lnTo>
                  <a:lnTo>
                    <a:pt x="13240" y="2434"/>
                  </a:lnTo>
                  <a:lnTo>
                    <a:pt x="13261" y="2441"/>
                  </a:lnTo>
                  <a:lnTo>
                    <a:pt x="13281" y="2450"/>
                  </a:lnTo>
                  <a:lnTo>
                    <a:pt x="13301" y="2462"/>
                  </a:lnTo>
                  <a:lnTo>
                    <a:pt x="13322" y="2476"/>
                  </a:lnTo>
                  <a:lnTo>
                    <a:pt x="13342" y="2493"/>
                  </a:lnTo>
                  <a:lnTo>
                    <a:pt x="13361" y="2512"/>
                  </a:lnTo>
                  <a:lnTo>
                    <a:pt x="13375" y="2526"/>
                  </a:lnTo>
                  <a:lnTo>
                    <a:pt x="13389" y="2541"/>
                  </a:lnTo>
                  <a:lnTo>
                    <a:pt x="13400" y="2555"/>
                  </a:lnTo>
                  <a:lnTo>
                    <a:pt x="13412" y="2570"/>
                  </a:lnTo>
                  <a:lnTo>
                    <a:pt x="13423" y="2586"/>
                  </a:lnTo>
                  <a:lnTo>
                    <a:pt x="13433" y="2602"/>
                  </a:lnTo>
                  <a:lnTo>
                    <a:pt x="13442" y="2618"/>
                  </a:lnTo>
                  <a:lnTo>
                    <a:pt x="13450" y="2634"/>
                  </a:lnTo>
                  <a:lnTo>
                    <a:pt x="13458" y="2650"/>
                  </a:lnTo>
                  <a:lnTo>
                    <a:pt x="13464" y="2667"/>
                  </a:lnTo>
                  <a:lnTo>
                    <a:pt x="13470" y="2685"/>
                  </a:lnTo>
                  <a:lnTo>
                    <a:pt x="13475" y="2703"/>
                  </a:lnTo>
                  <a:lnTo>
                    <a:pt x="13479" y="2721"/>
                  </a:lnTo>
                  <a:lnTo>
                    <a:pt x="13481" y="2740"/>
                  </a:lnTo>
                  <a:lnTo>
                    <a:pt x="13483" y="2760"/>
                  </a:lnTo>
                  <a:lnTo>
                    <a:pt x="13483" y="2780"/>
                  </a:lnTo>
                  <a:lnTo>
                    <a:pt x="13658" y="2784"/>
                  </a:lnTo>
                  <a:lnTo>
                    <a:pt x="13657" y="2756"/>
                  </a:lnTo>
                  <a:lnTo>
                    <a:pt x="13654" y="2730"/>
                  </a:lnTo>
                  <a:lnTo>
                    <a:pt x="13651" y="2703"/>
                  </a:lnTo>
                  <a:lnTo>
                    <a:pt x="13646" y="2678"/>
                  </a:lnTo>
                  <a:lnTo>
                    <a:pt x="13641" y="2653"/>
                  </a:lnTo>
                  <a:lnTo>
                    <a:pt x="13633" y="2629"/>
                  </a:lnTo>
                  <a:lnTo>
                    <a:pt x="13625" y="2604"/>
                  </a:lnTo>
                  <a:lnTo>
                    <a:pt x="13615" y="2581"/>
                  </a:lnTo>
                  <a:lnTo>
                    <a:pt x="13603" y="2558"/>
                  </a:lnTo>
                  <a:lnTo>
                    <a:pt x="13592" y="2534"/>
                  </a:lnTo>
                  <a:lnTo>
                    <a:pt x="13578" y="2512"/>
                  </a:lnTo>
                  <a:lnTo>
                    <a:pt x="13562" y="2488"/>
                  </a:lnTo>
                  <a:lnTo>
                    <a:pt x="13546" y="2466"/>
                  </a:lnTo>
                  <a:lnTo>
                    <a:pt x="13528" y="2444"/>
                  </a:lnTo>
                  <a:lnTo>
                    <a:pt x="13508" y="2420"/>
                  </a:lnTo>
                  <a:lnTo>
                    <a:pt x="13486" y="2398"/>
                  </a:lnTo>
                  <a:lnTo>
                    <a:pt x="13469" y="2381"/>
                  </a:lnTo>
                  <a:lnTo>
                    <a:pt x="13451" y="2364"/>
                  </a:lnTo>
                  <a:lnTo>
                    <a:pt x="13433" y="2349"/>
                  </a:lnTo>
                  <a:lnTo>
                    <a:pt x="13416" y="2335"/>
                  </a:lnTo>
                  <a:lnTo>
                    <a:pt x="13397" y="2322"/>
                  </a:lnTo>
                  <a:lnTo>
                    <a:pt x="13379" y="2310"/>
                  </a:lnTo>
                  <a:lnTo>
                    <a:pt x="13361" y="2298"/>
                  </a:lnTo>
                  <a:lnTo>
                    <a:pt x="13343" y="2289"/>
                  </a:lnTo>
                  <a:lnTo>
                    <a:pt x="13324" y="2280"/>
                  </a:lnTo>
                  <a:lnTo>
                    <a:pt x="13306" y="2272"/>
                  </a:lnTo>
                  <a:lnTo>
                    <a:pt x="13287" y="2265"/>
                  </a:lnTo>
                  <a:lnTo>
                    <a:pt x="13269" y="2259"/>
                  </a:lnTo>
                  <a:lnTo>
                    <a:pt x="13249" y="2254"/>
                  </a:lnTo>
                  <a:lnTo>
                    <a:pt x="13231" y="2250"/>
                  </a:lnTo>
                  <a:lnTo>
                    <a:pt x="13212" y="2247"/>
                  </a:lnTo>
                  <a:lnTo>
                    <a:pt x="13194" y="2245"/>
                  </a:lnTo>
                  <a:lnTo>
                    <a:pt x="13176" y="2244"/>
                  </a:lnTo>
                  <a:lnTo>
                    <a:pt x="13157" y="2245"/>
                  </a:lnTo>
                  <a:lnTo>
                    <a:pt x="13139" y="2246"/>
                  </a:lnTo>
                  <a:lnTo>
                    <a:pt x="13121" y="2248"/>
                  </a:lnTo>
                  <a:lnTo>
                    <a:pt x="13103" y="2251"/>
                  </a:lnTo>
                  <a:lnTo>
                    <a:pt x="13086" y="2256"/>
                  </a:lnTo>
                  <a:lnTo>
                    <a:pt x="13068" y="2261"/>
                  </a:lnTo>
                  <a:lnTo>
                    <a:pt x="13051" y="2266"/>
                  </a:lnTo>
                  <a:lnTo>
                    <a:pt x="13032" y="2274"/>
                  </a:lnTo>
                  <a:lnTo>
                    <a:pt x="13015" y="2282"/>
                  </a:lnTo>
                  <a:lnTo>
                    <a:pt x="13000" y="2291"/>
                  </a:lnTo>
                  <a:lnTo>
                    <a:pt x="12983" y="2301"/>
                  </a:lnTo>
                  <a:lnTo>
                    <a:pt x="12967" y="2312"/>
                  </a:lnTo>
                  <a:lnTo>
                    <a:pt x="12951" y="2325"/>
                  </a:lnTo>
                  <a:lnTo>
                    <a:pt x="12936" y="2338"/>
                  </a:lnTo>
                  <a:lnTo>
                    <a:pt x="12920" y="2351"/>
                  </a:lnTo>
                  <a:lnTo>
                    <a:pt x="12906" y="2365"/>
                  </a:lnTo>
                  <a:lnTo>
                    <a:pt x="12894" y="2379"/>
                  </a:lnTo>
                  <a:lnTo>
                    <a:pt x="12882" y="2393"/>
                  </a:lnTo>
                  <a:lnTo>
                    <a:pt x="12871" y="2407"/>
                  </a:lnTo>
                  <a:lnTo>
                    <a:pt x="12861" y="2421"/>
                  </a:lnTo>
                  <a:lnTo>
                    <a:pt x="12852" y="2435"/>
                  </a:lnTo>
                  <a:lnTo>
                    <a:pt x="12843" y="2450"/>
                  </a:lnTo>
                  <a:lnTo>
                    <a:pt x="12836" y="2465"/>
                  </a:lnTo>
                  <a:lnTo>
                    <a:pt x="12829" y="2479"/>
                  </a:lnTo>
                  <a:lnTo>
                    <a:pt x="12824" y="2495"/>
                  </a:lnTo>
                  <a:lnTo>
                    <a:pt x="12820" y="2510"/>
                  </a:lnTo>
                  <a:lnTo>
                    <a:pt x="12816" y="2525"/>
                  </a:lnTo>
                  <a:lnTo>
                    <a:pt x="12812" y="2541"/>
                  </a:lnTo>
                  <a:lnTo>
                    <a:pt x="12810" y="2557"/>
                  </a:lnTo>
                  <a:lnTo>
                    <a:pt x="12809" y="2572"/>
                  </a:lnTo>
                  <a:lnTo>
                    <a:pt x="12809" y="2588"/>
                  </a:lnTo>
                  <a:lnTo>
                    <a:pt x="12810" y="2602"/>
                  </a:lnTo>
                  <a:lnTo>
                    <a:pt x="12811" y="2617"/>
                  </a:lnTo>
                  <a:lnTo>
                    <a:pt x="12813" y="2632"/>
                  </a:lnTo>
                  <a:lnTo>
                    <a:pt x="12816" y="2647"/>
                  </a:lnTo>
                  <a:lnTo>
                    <a:pt x="12820" y="2662"/>
                  </a:lnTo>
                  <a:lnTo>
                    <a:pt x="12823" y="2677"/>
                  </a:lnTo>
                  <a:lnTo>
                    <a:pt x="12828" y="2693"/>
                  </a:lnTo>
                  <a:lnTo>
                    <a:pt x="12834" y="2707"/>
                  </a:lnTo>
                  <a:lnTo>
                    <a:pt x="12840" y="2723"/>
                  </a:lnTo>
                  <a:lnTo>
                    <a:pt x="12848" y="2738"/>
                  </a:lnTo>
                  <a:lnTo>
                    <a:pt x="12855" y="2754"/>
                  </a:lnTo>
                  <a:lnTo>
                    <a:pt x="12863" y="2770"/>
                  </a:lnTo>
                  <a:lnTo>
                    <a:pt x="12872" y="2786"/>
                  </a:lnTo>
                  <a:lnTo>
                    <a:pt x="12883" y="2802"/>
                  </a:lnTo>
                  <a:lnTo>
                    <a:pt x="12893" y="2818"/>
                  </a:lnTo>
                  <a:lnTo>
                    <a:pt x="12904" y="2834"/>
                  </a:lnTo>
                  <a:lnTo>
                    <a:pt x="12993" y="2957"/>
                  </a:lnTo>
                  <a:lnTo>
                    <a:pt x="13008" y="2979"/>
                  </a:lnTo>
                  <a:lnTo>
                    <a:pt x="13021" y="2998"/>
                  </a:lnTo>
                  <a:lnTo>
                    <a:pt x="13031" y="3016"/>
                  </a:lnTo>
                  <a:lnTo>
                    <a:pt x="13039" y="3033"/>
                  </a:lnTo>
                  <a:lnTo>
                    <a:pt x="13045" y="3048"/>
                  </a:lnTo>
                  <a:lnTo>
                    <a:pt x="13048" y="3064"/>
                  </a:lnTo>
                  <a:lnTo>
                    <a:pt x="13051" y="3079"/>
                  </a:lnTo>
                  <a:lnTo>
                    <a:pt x="13052" y="3094"/>
                  </a:lnTo>
                  <a:lnTo>
                    <a:pt x="13052" y="3103"/>
                  </a:lnTo>
                  <a:lnTo>
                    <a:pt x="13052" y="3111"/>
                  </a:lnTo>
                  <a:lnTo>
                    <a:pt x="13051" y="3120"/>
                  </a:lnTo>
                  <a:lnTo>
                    <a:pt x="13048" y="3128"/>
                  </a:lnTo>
                  <a:lnTo>
                    <a:pt x="13044" y="3145"/>
                  </a:lnTo>
                  <a:lnTo>
                    <a:pt x="13037" y="3161"/>
                  </a:lnTo>
                  <a:lnTo>
                    <a:pt x="13028" y="3177"/>
                  </a:lnTo>
                  <a:lnTo>
                    <a:pt x="13018" y="3193"/>
                  </a:lnTo>
                  <a:lnTo>
                    <a:pt x="13005" y="3208"/>
                  </a:lnTo>
                  <a:lnTo>
                    <a:pt x="12991" y="3223"/>
                  </a:lnTo>
                  <a:lnTo>
                    <a:pt x="12983" y="3232"/>
                  </a:lnTo>
                  <a:lnTo>
                    <a:pt x="12974" y="3238"/>
                  </a:lnTo>
                  <a:lnTo>
                    <a:pt x="12966" y="3244"/>
                  </a:lnTo>
                  <a:lnTo>
                    <a:pt x="12956" y="3251"/>
                  </a:lnTo>
                  <a:lnTo>
                    <a:pt x="12947" y="3256"/>
                  </a:lnTo>
                  <a:lnTo>
                    <a:pt x="12938" y="3260"/>
                  </a:lnTo>
                  <a:lnTo>
                    <a:pt x="12928" y="3265"/>
                  </a:lnTo>
                  <a:lnTo>
                    <a:pt x="12920" y="3268"/>
                  </a:lnTo>
                  <a:lnTo>
                    <a:pt x="12909" y="3271"/>
                  </a:lnTo>
                  <a:lnTo>
                    <a:pt x="12900" y="3273"/>
                  </a:lnTo>
                  <a:lnTo>
                    <a:pt x="12890" y="3275"/>
                  </a:lnTo>
                  <a:lnTo>
                    <a:pt x="12880" y="3275"/>
                  </a:lnTo>
                  <a:lnTo>
                    <a:pt x="12870" y="3276"/>
                  </a:lnTo>
                  <a:lnTo>
                    <a:pt x="12860" y="3276"/>
                  </a:lnTo>
                  <a:lnTo>
                    <a:pt x="12850" y="3275"/>
                  </a:lnTo>
                  <a:lnTo>
                    <a:pt x="12839" y="3274"/>
                  </a:lnTo>
                  <a:lnTo>
                    <a:pt x="12828" y="3272"/>
                  </a:lnTo>
                  <a:lnTo>
                    <a:pt x="12819" y="3269"/>
                  </a:lnTo>
                  <a:lnTo>
                    <a:pt x="12808" y="3266"/>
                  </a:lnTo>
                  <a:lnTo>
                    <a:pt x="12798" y="3262"/>
                  </a:lnTo>
                  <a:lnTo>
                    <a:pt x="12776" y="3253"/>
                  </a:lnTo>
                  <a:lnTo>
                    <a:pt x="12754" y="3240"/>
                  </a:lnTo>
                  <a:lnTo>
                    <a:pt x="12733" y="3226"/>
                  </a:lnTo>
                  <a:lnTo>
                    <a:pt x="12710" y="3209"/>
                  </a:lnTo>
                  <a:lnTo>
                    <a:pt x="12689" y="3191"/>
                  </a:lnTo>
                  <a:lnTo>
                    <a:pt x="12667" y="3170"/>
                  </a:lnTo>
                  <a:lnTo>
                    <a:pt x="12651" y="3152"/>
                  </a:lnTo>
                  <a:lnTo>
                    <a:pt x="12635" y="3134"/>
                  </a:lnTo>
                  <a:lnTo>
                    <a:pt x="12620" y="3117"/>
                  </a:lnTo>
                  <a:lnTo>
                    <a:pt x="12607" y="3099"/>
                  </a:lnTo>
                  <a:lnTo>
                    <a:pt x="12594" y="3081"/>
                  </a:lnTo>
                  <a:lnTo>
                    <a:pt x="12583" y="3061"/>
                  </a:lnTo>
                  <a:lnTo>
                    <a:pt x="12572" y="3043"/>
                  </a:lnTo>
                  <a:lnTo>
                    <a:pt x="12563" y="3023"/>
                  </a:lnTo>
                  <a:lnTo>
                    <a:pt x="12554" y="3004"/>
                  </a:lnTo>
                  <a:lnTo>
                    <a:pt x="12547" y="2984"/>
                  </a:lnTo>
                  <a:lnTo>
                    <a:pt x="12541" y="2964"/>
                  </a:lnTo>
                  <a:lnTo>
                    <a:pt x="12536" y="2942"/>
                  </a:lnTo>
                  <a:lnTo>
                    <a:pt x="12533" y="2920"/>
                  </a:lnTo>
                  <a:lnTo>
                    <a:pt x="12530" y="2898"/>
                  </a:lnTo>
                  <a:lnTo>
                    <a:pt x="12529" y="2874"/>
                  </a:lnTo>
                  <a:lnTo>
                    <a:pt x="12529" y="2850"/>
                  </a:lnTo>
                  <a:lnTo>
                    <a:pt x="12347" y="2846"/>
                  </a:lnTo>
                  <a:lnTo>
                    <a:pt x="12347" y="2878"/>
                  </a:lnTo>
                  <a:lnTo>
                    <a:pt x="12348" y="2908"/>
                  </a:lnTo>
                  <a:lnTo>
                    <a:pt x="12351" y="2939"/>
                  </a:lnTo>
                  <a:lnTo>
                    <a:pt x="12356" y="2968"/>
                  </a:lnTo>
                  <a:lnTo>
                    <a:pt x="12363" y="2998"/>
                  </a:lnTo>
                  <a:lnTo>
                    <a:pt x="12370" y="3025"/>
                  </a:lnTo>
                  <a:lnTo>
                    <a:pt x="12380" y="3053"/>
                  </a:lnTo>
                  <a:lnTo>
                    <a:pt x="12391" y="3080"/>
                  </a:lnTo>
                  <a:lnTo>
                    <a:pt x="12404" y="3107"/>
                  </a:lnTo>
                  <a:lnTo>
                    <a:pt x="12419" y="3133"/>
                  </a:lnTo>
                  <a:lnTo>
                    <a:pt x="12435" y="3159"/>
                  </a:lnTo>
                  <a:lnTo>
                    <a:pt x="12452" y="3185"/>
                  </a:lnTo>
                  <a:lnTo>
                    <a:pt x="12471" y="3210"/>
                  </a:lnTo>
                  <a:lnTo>
                    <a:pt x="12492" y="3237"/>
                  </a:lnTo>
                  <a:lnTo>
                    <a:pt x="12515" y="3262"/>
                  </a:lnTo>
                  <a:lnTo>
                    <a:pt x="12539" y="3288"/>
                  </a:lnTo>
                  <a:lnTo>
                    <a:pt x="12557" y="3306"/>
                  </a:lnTo>
                  <a:lnTo>
                    <a:pt x="12574" y="3322"/>
                  </a:lnTo>
                  <a:lnTo>
                    <a:pt x="12592" y="3338"/>
                  </a:lnTo>
                  <a:lnTo>
                    <a:pt x="12611" y="3353"/>
                  </a:lnTo>
                  <a:lnTo>
                    <a:pt x="12630" y="3367"/>
                  </a:lnTo>
                  <a:lnTo>
                    <a:pt x="12648" y="3379"/>
                  </a:lnTo>
                  <a:lnTo>
                    <a:pt x="12667" y="3392"/>
                  </a:lnTo>
                  <a:lnTo>
                    <a:pt x="12686" y="3403"/>
                  </a:lnTo>
                  <a:lnTo>
                    <a:pt x="12705" y="3413"/>
                  </a:lnTo>
                  <a:lnTo>
                    <a:pt x="12724" y="3422"/>
                  </a:lnTo>
                  <a:lnTo>
                    <a:pt x="12743" y="3430"/>
                  </a:lnTo>
                  <a:lnTo>
                    <a:pt x="12762" y="3438"/>
                  </a:lnTo>
                  <a:lnTo>
                    <a:pt x="12782" y="3444"/>
                  </a:lnTo>
                  <a:lnTo>
                    <a:pt x="12802" y="3448"/>
                  </a:lnTo>
                  <a:lnTo>
                    <a:pt x="12821" y="3453"/>
                  </a:lnTo>
                  <a:lnTo>
                    <a:pt x="12840" y="3456"/>
                  </a:lnTo>
                  <a:lnTo>
                    <a:pt x="12859" y="3458"/>
                  </a:lnTo>
                  <a:lnTo>
                    <a:pt x="12878" y="3459"/>
                  </a:lnTo>
                  <a:lnTo>
                    <a:pt x="12897" y="3459"/>
                  </a:lnTo>
                  <a:lnTo>
                    <a:pt x="12917" y="3458"/>
                  </a:lnTo>
                  <a:lnTo>
                    <a:pt x="12936" y="3456"/>
                  </a:lnTo>
                  <a:lnTo>
                    <a:pt x="12954" y="3453"/>
                  </a:lnTo>
                  <a:lnTo>
                    <a:pt x="12973" y="3448"/>
                  </a:lnTo>
                  <a:lnTo>
                    <a:pt x="12991" y="3443"/>
                  </a:lnTo>
                  <a:lnTo>
                    <a:pt x="13009" y="3436"/>
                  </a:lnTo>
                  <a:lnTo>
                    <a:pt x="13027" y="3428"/>
                  </a:lnTo>
                  <a:lnTo>
                    <a:pt x="13045" y="3420"/>
                  </a:lnTo>
                  <a:lnTo>
                    <a:pt x="13062" y="3409"/>
                  </a:lnTo>
                  <a:lnTo>
                    <a:pt x="13079" y="3399"/>
                  </a:lnTo>
                  <a:lnTo>
                    <a:pt x="13096" y="3386"/>
                  </a:lnTo>
                  <a:lnTo>
                    <a:pt x="13112" y="3372"/>
                  </a:lnTo>
                  <a:lnTo>
                    <a:pt x="13128" y="3358"/>
                  </a:lnTo>
                  <a:close/>
                  <a:moveTo>
                    <a:pt x="13914" y="5293"/>
                  </a:moveTo>
                  <a:lnTo>
                    <a:pt x="14823" y="4280"/>
                  </a:lnTo>
                  <a:lnTo>
                    <a:pt x="14749" y="4143"/>
                  </a:lnTo>
                  <a:lnTo>
                    <a:pt x="13401" y="4329"/>
                  </a:lnTo>
                  <a:lnTo>
                    <a:pt x="13498" y="4511"/>
                  </a:lnTo>
                  <a:lnTo>
                    <a:pt x="13766" y="4468"/>
                  </a:lnTo>
                  <a:lnTo>
                    <a:pt x="14003" y="4913"/>
                  </a:lnTo>
                  <a:lnTo>
                    <a:pt x="13817" y="5111"/>
                  </a:lnTo>
                  <a:lnTo>
                    <a:pt x="13914" y="5293"/>
                  </a:lnTo>
                  <a:close/>
                  <a:moveTo>
                    <a:pt x="14123" y="4788"/>
                  </a:moveTo>
                  <a:lnTo>
                    <a:pt x="13938" y="4441"/>
                  </a:lnTo>
                  <a:lnTo>
                    <a:pt x="14533" y="4351"/>
                  </a:lnTo>
                  <a:lnTo>
                    <a:pt x="14123" y="4788"/>
                  </a:lnTo>
                  <a:close/>
                  <a:moveTo>
                    <a:pt x="14707" y="6095"/>
                  </a:moveTo>
                  <a:lnTo>
                    <a:pt x="14891" y="6031"/>
                  </a:lnTo>
                  <a:lnTo>
                    <a:pt x="14740" y="5590"/>
                  </a:lnTo>
                  <a:lnTo>
                    <a:pt x="14584" y="5644"/>
                  </a:lnTo>
                  <a:lnTo>
                    <a:pt x="14672" y="5902"/>
                  </a:lnTo>
                  <a:lnTo>
                    <a:pt x="14604" y="5926"/>
                  </a:lnTo>
                  <a:lnTo>
                    <a:pt x="14575" y="5934"/>
                  </a:lnTo>
                  <a:lnTo>
                    <a:pt x="14547" y="5940"/>
                  </a:lnTo>
                  <a:lnTo>
                    <a:pt x="14534" y="5944"/>
                  </a:lnTo>
                  <a:lnTo>
                    <a:pt x="14521" y="5946"/>
                  </a:lnTo>
                  <a:lnTo>
                    <a:pt x="14507" y="5947"/>
                  </a:lnTo>
                  <a:lnTo>
                    <a:pt x="14494" y="5947"/>
                  </a:lnTo>
                  <a:lnTo>
                    <a:pt x="14482" y="5948"/>
                  </a:lnTo>
                  <a:lnTo>
                    <a:pt x="14469" y="5947"/>
                  </a:lnTo>
                  <a:lnTo>
                    <a:pt x="14456" y="5946"/>
                  </a:lnTo>
                  <a:lnTo>
                    <a:pt x="14443" y="5944"/>
                  </a:lnTo>
                  <a:lnTo>
                    <a:pt x="14431" y="5942"/>
                  </a:lnTo>
                  <a:lnTo>
                    <a:pt x="14418" y="5938"/>
                  </a:lnTo>
                  <a:lnTo>
                    <a:pt x="14406" y="5934"/>
                  </a:lnTo>
                  <a:lnTo>
                    <a:pt x="14393" y="5930"/>
                  </a:lnTo>
                  <a:lnTo>
                    <a:pt x="14381" y="5923"/>
                  </a:lnTo>
                  <a:lnTo>
                    <a:pt x="14368" y="5917"/>
                  </a:lnTo>
                  <a:lnTo>
                    <a:pt x="14355" y="5910"/>
                  </a:lnTo>
                  <a:lnTo>
                    <a:pt x="14343" y="5902"/>
                  </a:lnTo>
                  <a:lnTo>
                    <a:pt x="14332" y="5894"/>
                  </a:lnTo>
                  <a:lnTo>
                    <a:pt x="14321" y="5885"/>
                  </a:lnTo>
                  <a:lnTo>
                    <a:pt x="14310" y="5876"/>
                  </a:lnTo>
                  <a:lnTo>
                    <a:pt x="14301" y="5865"/>
                  </a:lnTo>
                  <a:lnTo>
                    <a:pt x="14291" y="5854"/>
                  </a:lnTo>
                  <a:lnTo>
                    <a:pt x="14283" y="5843"/>
                  </a:lnTo>
                  <a:lnTo>
                    <a:pt x="14274" y="5830"/>
                  </a:lnTo>
                  <a:lnTo>
                    <a:pt x="14266" y="5817"/>
                  </a:lnTo>
                  <a:lnTo>
                    <a:pt x="14259" y="5804"/>
                  </a:lnTo>
                  <a:lnTo>
                    <a:pt x="14252" y="5791"/>
                  </a:lnTo>
                  <a:lnTo>
                    <a:pt x="14247" y="5777"/>
                  </a:lnTo>
                  <a:lnTo>
                    <a:pt x="14240" y="5762"/>
                  </a:lnTo>
                  <a:lnTo>
                    <a:pt x="14236" y="5748"/>
                  </a:lnTo>
                  <a:lnTo>
                    <a:pt x="14233" y="5735"/>
                  </a:lnTo>
                  <a:lnTo>
                    <a:pt x="14230" y="5721"/>
                  </a:lnTo>
                  <a:lnTo>
                    <a:pt x="14227" y="5709"/>
                  </a:lnTo>
                  <a:lnTo>
                    <a:pt x="14226" y="5695"/>
                  </a:lnTo>
                  <a:lnTo>
                    <a:pt x="14225" y="5682"/>
                  </a:lnTo>
                  <a:lnTo>
                    <a:pt x="14225" y="5668"/>
                  </a:lnTo>
                  <a:lnTo>
                    <a:pt x="14225" y="5656"/>
                  </a:lnTo>
                  <a:lnTo>
                    <a:pt x="14226" y="5643"/>
                  </a:lnTo>
                  <a:lnTo>
                    <a:pt x="14229" y="5630"/>
                  </a:lnTo>
                  <a:lnTo>
                    <a:pt x="14231" y="5617"/>
                  </a:lnTo>
                  <a:lnTo>
                    <a:pt x="14234" y="5604"/>
                  </a:lnTo>
                  <a:lnTo>
                    <a:pt x="14237" y="5593"/>
                  </a:lnTo>
                  <a:lnTo>
                    <a:pt x="14241" y="5581"/>
                  </a:lnTo>
                  <a:lnTo>
                    <a:pt x="14247" y="5569"/>
                  </a:lnTo>
                  <a:lnTo>
                    <a:pt x="14252" y="5559"/>
                  </a:lnTo>
                  <a:lnTo>
                    <a:pt x="14260" y="5544"/>
                  </a:lnTo>
                  <a:lnTo>
                    <a:pt x="14270" y="5530"/>
                  </a:lnTo>
                  <a:lnTo>
                    <a:pt x="14281" y="5516"/>
                  </a:lnTo>
                  <a:lnTo>
                    <a:pt x="14291" y="5505"/>
                  </a:lnTo>
                  <a:lnTo>
                    <a:pt x="14304" y="5492"/>
                  </a:lnTo>
                  <a:lnTo>
                    <a:pt x="14319" y="5481"/>
                  </a:lnTo>
                  <a:lnTo>
                    <a:pt x="14335" y="5469"/>
                  </a:lnTo>
                  <a:lnTo>
                    <a:pt x="14354" y="5458"/>
                  </a:lnTo>
                  <a:lnTo>
                    <a:pt x="14374" y="5447"/>
                  </a:lnTo>
                  <a:lnTo>
                    <a:pt x="14398" y="5435"/>
                  </a:lnTo>
                  <a:lnTo>
                    <a:pt x="14423" y="5424"/>
                  </a:lnTo>
                  <a:lnTo>
                    <a:pt x="14453" y="5411"/>
                  </a:lnTo>
                  <a:lnTo>
                    <a:pt x="14521" y="5385"/>
                  </a:lnTo>
                  <a:lnTo>
                    <a:pt x="14604" y="5356"/>
                  </a:lnTo>
                  <a:lnTo>
                    <a:pt x="14687" y="5328"/>
                  </a:lnTo>
                  <a:lnTo>
                    <a:pt x="14757" y="5307"/>
                  </a:lnTo>
                  <a:lnTo>
                    <a:pt x="14787" y="5298"/>
                  </a:lnTo>
                  <a:lnTo>
                    <a:pt x="14814" y="5292"/>
                  </a:lnTo>
                  <a:lnTo>
                    <a:pt x="14840" y="5287"/>
                  </a:lnTo>
                  <a:lnTo>
                    <a:pt x="14863" y="5282"/>
                  </a:lnTo>
                  <a:lnTo>
                    <a:pt x="14884" y="5280"/>
                  </a:lnTo>
                  <a:lnTo>
                    <a:pt x="14904" y="5279"/>
                  </a:lnTo>
                  <a:lnTo>
                    <a:pt x="14923" y="5279"/>
                  </a:lnTo>
                  <a:lnTo>
                    <a:pt x="14940" y="5281"/>
                  </a:lnTo>
                  <a:lnTo>
                    <a:pt x="14956" y="5284"/>
                  </a:lnTo>
                  <a:lnTo>
                    <a:pt x="14973" y="5288"/>
                  </a:lnTo>
                  <a:lnTo>
                    <a:pt x="14988" y="5293"/>
                  </a:lnTo>
                  <a:lnTo>
                    <a:pt x="15004" y="5299"/>
                  </a:lnTo>
                  <a:lnTo>
                    <a:pt x="15015" y="5305"/>
                  </a:lnTo>
                  <a:lnTo>
                    <a:pt x="15026" y="5311"/>
                  </a:lnTo>
                  <a:lnTo>
                    <a:pt x="15036" y="5317"/>
                  </a:lnTo>
                  <a:lnTo>
                    <a:pt x="15047" y="5325"/>
                  </a:lnTo>
                  <a:lnTo>
                    <a:pt x="15058" y="5332"/>
                  </a:lnTo>
                  <a:lnTo>
                    <a:pt x="15067" y="5341"/>
                  </a:lnTo>
                  <a:lnTo>
                    <a:pt x="15076" y="5349"/>
                  </a:lnTo>
                  <a:lnTo>
                    <a:pt x="15085" y="5359"/>
                  </a:lnTo>
                  <a:lnTo>
                    <a:pt x="15094" y="5370"/>
                  </a:lnTo>
                  <a:lnTo>
                    <a:pt x="15102" y="5380"/>
                  </a:lnTo>
                  <a:lnTo>
                    <a:pt x="15110" y="5391"/>
                  </a:lnTo>
                  <a:lnTo>
                    <a:pt x="15117" y="5402"/>
                  </a:lnTo>
                  <a:lnTo>
                    <a:pt x="15124" y="5414"/>
                  </a:lnTo>
                  <a:lnTo>
                    <a:pt x="15129" y="5426"/>
                  </a:lnTo>
                  <a:lnTo>
                    <a:pt x="15135" y="5439"/>
                  </a:lnTo>
                  <a:lnTo>
                    <a:pt x="15140" y="5452"/>
                  </a:lnTo>
                  <a:lnTo>
                    <a:pt x="15147" y="5477"/>
                  </a:lnTo>
                  <a:lnTo>
                    <a:pt x="15153" y="5502"/>
                  </a:lnTo>
                  <a:lnTo>
                    <a:pt x="15157" y="5526"/>
                  </a:lnTo>
                  <a:lnTo>
                    <a:pt x="15158" y="5550"/>
                  </a:lnTo>
                  <a:lnTo>
                    <a:pt x="15157" y="5573"/>
                  </a:lnTo>
                  <a:lnTo>
                    <a:pt x="15153" y="5595"/>
                  </a:lnTo>
                  <a:lnTo>
                    <a:pt x="15149" y="5617"/>
                  </a:lnTo>
                  <a:lnTo>
                    <a:pt x="15142" y="5639"/>
                  </a:lnTo>
                  <a:lnTo>
                    <a:pt x="15132" y="5659"/>
                  </a:lnTo>
                  <a:lnTo>
                    <a:pt x="15122" y="5678"/>
                  </a:lnTo>
                  <a:lnTo>
                    <a:pt x="15109" y="5697"/>
                  </a:lnTo>
                  <a:lnTo>
                    <a:pt x="15094" y="5715"/>
                  </a:lnTo>
                  <a:lnTo>
                    <a:pt x="15078" y="5732"/>
                  </a:lnTo>
                  <a:lnTo>
                    <a:pt x="15059" y="5749"/>
                  </a:lnTo>
                  <a:lnTo>
                    <a:pt x="15039" y="5764"/>
                  </a:lnTo>
                  <a:lnTo>
                    <a:pt x="15017" y="5779"/>
                  </a:lnTo>
                  <a:lnTo>
                    <a:pt x="15081" y="5964"/>
                  </a:lnTo>
                  <a:lnTo>
                    <a:pt x="15099" y="5954"/>
                  </a:lnTo>
                  <a:lnTo>
                    <a:pt x="15116" y="5944"/>
                  </a:lnTo>
                  <a:lnTo>
                    <a:pt x="15133" y="5932"/>
                  </a:lnTo>
                  <a:lnTo>
                    <a:pt x="15150" y="5920"/>
                  </a:lnTo>
                  <a:lnTo>
                    <a:pt x="15166" y="5907"/>
                  </a:lnTo>
                  <a:lnTo>
                    <a:pt x="15181" y="5895"/>
                  </a:lnTo>
                  <a:lnTo>
                    <a:pt x="15196" y="5881"/>
                  </a:lnTo>
                  <a:lnTo>
                    <a:pt x="15211" y="5867"/>
                  </a:lnTo>
                  <a:lnTo>
                    <a:pt x="15224" y="5852"/>
                  </a:lnTo>
                  <a:lnTo>
                    <a:pt x="15237" y="5837"/>
                  </a:lnTo>
                  <a:lnTo>
                    <a:pt x="15249" y="5821"/>
                  </a:lnTo>
                  <a:lnTo>
                    <a:pt x="15261" y="5805"/>
                  </a:lnTo>
                  <a:lnTo>
                    <a:pt x="15271" y="5789"/>
                  </a:lnTo>
                  <a:lnTo>
                    <a:pt x="15281" y="5771"/>
                  </a:lnTo>
                  <a:lnTo>
                    <a:pt x="15291" y="5754"/>
                  </a:lnTo>
                  <a:lnTo>
                    <a:pt x="15299" y="5736"/>
                  </a:lnTo>
                  <a:lnTo>
                    <a:pt x="15307" y="5718"/>
                  </a:lnTo>
                  <a:lnTo>
                    <a:pt x="15313" y="5699"/>
                  </a:lnTo>
                  <a:lnTo>
                    <a:pt x="15319" y="5680"/>
                  </a:lnTo>
                  <a:lnTo>
                    <a:pt x="15324" y="5660"/>
                  </a:lnTo>
                  <a:lnTo>
                    <a:pt x="15328" y="5641"/>
                  </a:lnTo>
                  <a:lnTo>
                    <a:pt x="15331" y="5619"/>
                  </a:lnTo>
                  <a:lnTo>
                    <a:pt x="15333" y="5599"/>
                  </a:lnTo>
                  <a:lnTo>
                    <a:pt x="15334" y="5578"/>
                  </a:lnTo>
                  <a:lnTo>
                    <a:pt x="15334" y="5556"/>
                  </a:lnTo>
                  <a:lnTo>
                    <a:pt x="15333" y="5534"/>
                  </a:lnTo>
                  <a:lnTo>
                    <a:pt x="15331" y="5512"/>
                  </a:lnTo>
                  <a:lnTo>
                    <a:pt x="15328" y="5490"/>
                  </a:lnTo>
                  <a:lnTo>
                    <a:pt x="15324" y="5466"/>
                  </a:lnTo>
                  <a:lnTo>
                    <a:pt x="15318" y="5443"/>
                  </a:lnTo>
                  <a:lnTo>
                    <a:pt x="15312" y="5420"/>
                  </a:lnTo>
                  <a:lnTo>
                    <a:pt x="15304" y="5395"/>
                  </a:lnTo>
                  <a:lnTo>
                    <a:pt x="15296" y="5372"/>
                  </a:lnTo>
                  <a:lnTo>
                    <a:pt x="15286" y="5349"/>
                  </a:lnTo>
                  <a:lnTo>
                    <a:pt x="15276" y="5327"/>
                  </a:lnTo>
                  <a:lnTo>
                    <a:pt x="15264" y="5306"/>
                  </a:lnTo>
                  <a:lnTo>
                    <a:pt x="15252" y="5287"/>
                  </a:lnTo>
                  <a:lnTo>
                    <a:pt x="15238" y="5267"/>
                  </a:lnTo>
                  <a:lnTo>
                    <a:pt x="15225" y="5248"/>
                  </a:lnTo>
                  <a:lnTo>
                    <a:pt x="15211" y="5231"/>
                  </a:lnTo>
                  <a:lnTo>
                    <a:pt x="15195" y="5214"/>
                  </a:lnTo>
                  <a:lnTo>
                    <a:pt x="15179" y="5199"/>
                  </a:lnTo>
                  <a:lnTo>
                    <a:pt x="15162" y="5185"/>
                  </a:lnTo>
                  <a:lnTo>
                    <a:pt x="15144" y="5170"/>
                  </a:lnTo>
                  <a:lnTo>
                    <a:pt x="15126" y="5157"/>
                  </a:lnTo>
                  <a:lnTo>
                    <a:pt x="15107" y="5145"/>
                  </a:lnTo>
                  <a:lnTo>
                    <a:pt x="15086" y="5134"/>
                  </a:lnTo>
                  <a:lnTo>
                    <a:pt x="15066" y="5123"/>
                  </a:lnTo>
                  <a:lnTo>
                    <a:pt x="15051" y="5115"/>
                  </a:lnTo>
                  <a:lnTo>
                    <a:pt x="15036" y="5109"/>
                  </a:lnTo>
                  <a:lnTo>
                    <a:pt x="15022" y="5104"/>
                  </a:lnTo>
                  <a:lnTo>
                    <a:pt x="15008" y="5100"/>
                  </a:lnTo>
                  <a:lnTo>
                    <a:pt x="14993" y="5095"/>
                  </a:lnTo>
                  <a:lnTo>
                    <a:pt x="14978" y="5092"/>
                  </a:lnTo>
                  <a:lnTo>
                    <a:pt x="14964" y="5089"/>
                  </a:lnTo>
                  <a:lnTo>
                    <a:pt x="14949" y="5087"/>
                  </a:lnTo>
                  <a:lnTo>
                    <a:pt x="14934" y="5085"/>
                  </a:lnTo>
                  <a:lnTo>
                    <a:pt x="14921" y="5084"/>
                  </a:lnTo>
                  <a:lnTo>
                    <a:pt x="14906" y="5084"/>
                  </a:lnTo>
                  <a:lnTo>
                    <a:pt x="14891" y="5084"/>
                  </a:lnTo>
                  <a:lnTo>
                    <a:pt x="14861" y="5085"/>
                  </a:lnTo>
                  <a:lnTo>
                    <a:pt x="14830" y="5089"/>
                  </a:lnTo>
                  <a:lnTo>
                    <a:pt x="14799" y="5094"/>
                  </a:lnTo>
                  <a:lnTo>
                    <a:pt x="14768" y="5102"/>
                  </a:lnTo>
                  <a:lnTo>
                    <a:pt x="14733" y="5110"/>
                  </a:lnTo>
                  <a:lnTo>
                    <a:pt x="14698" y="5120"/>
                  </a:lnTo>
                  <a:lnTo>
                    <a:pt x="14623" y="5144"/>
                  </a:lnTo>
                  <a:lnTo>
                    <a:pt x="14541" y="5173"/>
                  </a:lnTo>
                  <a:lnTo>
                    <a:pt x="14458" y="5202"/>
                  </a:lnTo>
                  <a:lnTo>
                    <a:pt x="14384" y="5228"/>
                  </a:lnTo>
                  <a:lnTo>
                    <a:pt x="14350" y="5242"/>
                  </a:lnTo>
                  <a:lnTo>
                    <a:pt x="14318" y="5256"/>
                  </a:lnTo>
                  <a:lnTo>
                    <a:pt x="14288" y="5270"/>
                  </a:lnTo>
                  <a:lnTo>
                    <a:pt x="14260" y="5284"/>
                  </a:lnTo>
                  <a:lnTo>
                    <a:pt x="14234" y="5300"/>
                  </a:lnTo>
                  <a:lnTo>
                    <a:pt x="14209" y="5317"/>
                  </a:lnTo>
                  <a:lnTo>
                    <a:pt x="14198" y="5327"/>
                  </a:lnTo>
                  <a:lnTo>
                    <a:pt x="14187" y="5337"/>
                  </a:lnTo>
                  <a:lnTo>
                    <a:pt x="14175" y="5346"/>
                  </a:lnTo>
                  <a:lnTo>
                    <a:pt x="14166" y="5357"/>
                  </a:lnTo>
                  <a:lnTo>
                    <a:pt x="14155" y="5367"/>
                  </a:lnTo>
                  <a:lnTo>
                    <a:pt x="14146" y="5378"/>
                  </a:lnTo>
                  <a:lnTo>
                    <a:pt x="14137" y="5390"/>
                  </a:lnTo>
                  <a:lnTo>
                    <a:pt x="14128" y="5402"/>
                  </a:lnTo>
                  <a:lnTo>
                    <a:pt x="14119" y="5415"/>
                  </a:lnTo>
                  <a:lnTo>
                    <a:pt x="14112" y="5428"/>
                  </a:lnTo>
                  <a:lnTo>
                    <a:pt x="14103" y="5442"/>
                  </a:lnTo>
                  <a:lnTo>
                    <a:pt x="14096" y="5457"/>
                  </a:lnTo>
                  <a:lnTo>
                    <a:pt x="14086" y="5478"/>
                  </a:lnTo>
                  <a:lnTo>
                    <a:pt x="14078" y="5499"/>
                  </a:lnTo>
                  <a:lnTo>
                    <a:pt x="14070" y="5521"/>
                  </a:lnTo>
                  <a:lnTo>
                    <a:pt x="14064" y="5543"/>
                  </a:lnTo>
                  <a:lnTo>
                    <a:pt x="14058" y="5565"/>
                  </a:lnTo>
                  <a:lnTo>
                    <a:pt x="14054" y="5587"/>
                  </a:lnTo>
                  <a:lnTo>
                    <a:pt x="14051" y="5610"/>
                  </a:lnTo>
                  <a:lnTo>
                    <a:pt x="14049" y="5632"/>
                  </a:lnTo>
                  <a:lnTo>
                    <a:pt x="14049" y="5656"/>
                  </a:lnTo>
                  <a:lnTo>
                    <a:pt x="14049" y="5679"/>
                  </a:lnTo>
                  <a:lnTo>
                    <a:pt x="14050" y="5701"/>
                  </a:lnTo>
                  <a:lnTo>
                    <a:pt x="14053" y="5725"/>
                  </a:lnTo>
                  <a:lnTo>
                    <a:pt x="14057" y="5748"/>
                  </a:lnTo>
                  <a:lnTo>
                    <a:pt x="14062" y="5771"/>
                  </a:lnTo>
                  <a:lnTo>
                    <a:pt x="14068" y="5795"/>
                  </a:lnTo>
                  <a:lnTo>
                    <a:pt x="14075" y="5818"/>
                  </a:lnTo>
                  <a:lnTo>
                    <a:pt x="14084" y="5843"/>
                  </a:lnTo>
                  <a:lnTo>
                    <a:pt x="14093" y="5865"/>
                  </a:lnTo>
                  <a:lnTo>
                    <a:pt x="14104" y="5887"/>
                  </a:lnTo>
                  <a:lnTo>
                    <a:pt x="14116" y="5909"/>
                  </a:lnTo>
                  <a:lnTo>
                    <a:pt x="14128" y="5930"/>
                  </a:lnTo>
                  <a:lnTo>
                    <a:pt x="14141" y="5949"/>
                  </a:lnTo>
                  <a:lnTo>
                    <a:pt x="14155" y="5968"/>
                  </a:lnTo>
                  <a:lnTo>
                    <a:pt x="14170" y="5987"/>
                  </a:lnTo>
                  <a:lnTo>
                    <a:pt x="14186" y="6004"/>
                  </a:lnTo>
                  <a:lnTo>
                    <a:pt x="14203" y="6021"/>
                  </a:lnTo>
                  <a:lnTo>
                    <a:pt x="14221" y="6037"/>
                  </a:lnTo>
                  <a:lnTo>
                    <a:pt x="14240" y="6052"/>
                  </a:lnTo>
                  <a:lnTo>
                    <a:pt x="14260" y="6067"/>
                  </a:lnTo>
                  <a:lnTo>
                    <a:pt x="14282" y="6080"/>
                  </a:lnTo>
                  <a:lnTo>
                    <a:pt x="14304" y="6092"/>
                  </a:lnTo>
                  <a:lnTo>
                    <a:pt x="14328" y="6104"/>
                  </a:lnTo>
                  <a:lnTo>
                    <a:pt x="14349" y="6113"/>
                  </a:lnTo>
                  <a:lnTo>
                    <a:pt x="14370" y="6120"/>
                  </a:lnTo>
                  <a:lnTo>
                    <a:pt x="14391" y="6126"/>
                  </a:lnTo>
                  <a:lnTo>
                    <a:pt x="14412" y="6131"/>
                  </a:lnTo>
                  <a:lnTo>
                    <a:pt x="14434" y="6135"/>
                  </a:lnTo>
                  <a:lnTo>
                    <a:pt x="14456" y="6137"/>
                  </a:lnTo>
                  <a:lnTo>
                    <a:pt x="14478" y="6138"/>
                  </a:lnTo>
                  <a:lnTo>
                    <a:pt x="14501" y="6138"/>
                  </a:lnTo>
                  <a:lnTo>
                    <a:pt x="14524" y="6137"/>
                  </a:lnTo>
                  <a:lnTo>
                    <a:pt x="14547" y="6135"/>
                  </a:lnTo>
                  <a:lnTo>
                    <a:pt x="14572" y="6131"/>
                  </a:lnTo>
                  <a:lnTo>
                    <a:pt x="14597" y="6126"/>
                  </a:lnTo>
                  <a:lnTo>
                    <a:pt x="14623" y="6120"/>
                  </a:lnTo>
                  <a:lnTo>
                    <a:pt x="14650" y="6113"/>
                  </a:lnTo>
                  <a:lnTo>
                    <a:pt x="14677" y="6104"/>
                  </a:lnTo>
                  <a:lnTo>
                    <a:pt x="14707" y="6095"/>
                  </a:lnTo>
                  <a:close/>
                  <a:moveTo>
                    <a:pt x="14417" y="7413"/>
                  </a:moveTo>
                  <a:lnTo>
                    <a:pt x="14935" y="7043"/>
                  </a:lnTo>
                  <a:lnTo>
                    <a:pt x="14948" y="7068"/>
                  </a:lnTo>
                  <a:lnTo>
                    <a:pt x="14961" y="7092"/>
                  </a:lnTo>
                  <a:lnTo>
                    <a:pt x="14977" y="7115"/>
                  </a:lnTo>
                  <a:lnTo>
                    <a:pt x="14993" y="7136"/>
                  </a:lnTo>
                  <a:lnTo>
                    <a:pt x="15002" y="7147"/>
                  </a:lnTo>
                  <a:lnTo>
                    <a:pt x="15012" y="7157"/>
                  </a:lnTo>
                  <a:lnTo>
                    <a:pt x="15022" y="7166"/>
                  </a:lnTo>
                  <a:lnTo>
                    <a:pt x="15031" y="7175"/>
                  </a:lnTo>
                  <a:lnTo>
                    <a:pt x="15042" y="7183"/>
                  </a:lnTo>
                  <a:lnTo>
                    <a:pt x="15052" y="7192"/>
                  </a:lnTo>
                  <a:lnTo>
                    <a:pt x="15064" y="7199"/>
                  </a:lnTo>
                  <a:lnTo>
                    <a:pt x="15076" y="7207"/>
                  </a:lnTo>
                  <a:lnTo>
                    <a:pt x="15088" y="7213"/>
                  </a:lnTo>
                  <a:lnTo>
                    <a:pt x="15100" y="7219"/>
                  </a:lnTo>
                  <a:lnTo>
                    <a:pt x="15113" y="7226"/>
                  </a:lnTo>
                  <a:lnTo>
                    <a:pt x="15126" y="7231"/>
                  </a:lnTo>
                  <a:lnTo>
                    <a:pt x="15139" y="7235"/>
                  </a:lnTo>
                  <a:lnTo>
                    <a:pt x="15152" y="7240"/>
                  </a:lnTo>
                  <a:lnTo>
                    <a:pt x="15166" y="7243"/>
                  </a:lnTo>
                  <a:lnTo>
                    <a:pt x="15181" y="7246"/>
                  </a:lnTo>
                  <a:lnTo>
                    <a:pt x="15196" y="7249"/>
                  </a:lnTo>
                  <a:lnTo>
                    <a:pt x="15211" y="7250"/>
                  </a:lnTo>
                  <a:lnTo>
                    <a:pt x="15226" y="7251"/>
                  </a:lnTo>
                  <a:lnTo>
                    <a:pt x="15242" y="7252"/>
                  </a:lnTo>
                  <a:lnTo>
                    <a:pt x="15258" y="7252"/>
                  </a:lnTo>
                  <a:lnTo>
                    <a:pt x="15274" y="7251"/>
                  </a:lnTo>
                  <a:lnTo>
                    <a:pt x="15291" y="7250"/>
                  </a:lnTo>
                  <a:lnTo>
                    <a:pt x="15308" y="7248"/>
                  </a:lnTo>
                  <a:lnTo>
                    <a:pt x="15327" y="7245"/>
                  </a:lnTo>
                  <a:lnTo>
                    <a:pt x="15347" y="7241"/>
                  </a:lnTo>
                  <a:lnTo>
                    <a:pt x="15365" y="7236"/>
                  </a:lnTo>
                  <a:lnTo>
                    <a:pt x="15384" y="7230"/>
                  </a:lnTo>
                  <a:lnTo>
                    <a:pt x="15401" y="7224"/>
                  </a:lnTo>
                  <a:lnTo>
                    <a:pt x="15419" y="7216"/>
                  </a:lnTo>
                  <a:lnTo>
                    <a:pt x="15435" y="7209"/>
                  </a:lnTo>
                  <a:lnTo>
                    <a:pt x="15452" y="7200"/>
                  </a:lnTo>
                  <a:lnTo>
                    <a:pt x="15467" y="7191"/>
                  </a:lnTo>
                  <a:lnTo>
                    <a:pt x="15482" y="7180"/>
                  </a:lnTo>
                  <a:lnTo>
                    <a:pt x="15497" y="7169"/>
                  </a:lnTo>
                  <a:lnTo>
                    <a:pt x="15510" y="7158"/>
                  </a:lnTo>
                  <a:lnTo>
                    <a:pt x="15523" y="7145"/>
                  </a:lnTo>
                  <a:lnTo>
                    <a:pt x="15535" y="7132"/>
                  </a:lnTo>
                  <a:lnTo>
                    <a:pt x="15547" y="7118"/>
                  </a:lnTo>
                  <a:lnTo>
                    <a:pt x="15557" y="7105"/>
                  </a:lnTo>
                  <a:lnTo>
                    <a:pt x="15568" y="7090"/>
                  </a:lnTo>
                  <a:lnTo>
                    <a:pt x="15577" y="7075"/>
                  </a:lnTo>
                  <a:lnTo>
                    <a:pt x="15586" y="7059"/>
                  </a:lnTo>
                  <a:lnTo>
                    <a:pt x="15594" y="7042"/>
                  </a:lnTo>
                  <a:lnTo>
                    <a:pt x="15601" y="7025"/>
                  </a:lnTo>
                  <a:lnTo>
                    <a:pt x="15606" y="7007"/>
                  </a:lnTo>
                  <a:lnTo>
                    <a:pt x="15613" y="6989"/>
                  </a:lnTo>
                  <a:lnTo>
                    <a:pt x="15617" y="6970"/>
                  </a:lnTo>
                  <a:lnTo>
                    <a:pt x="15620" y="6950"/>
                  </a:lnTo>
                  <a:lnTo>
                    <a:pt x="15623" y="6931"/>
                  </a:lnTo>
                  <a:lnTo>
                    <a:pt x="15625" y="6911"/>
                  </a:lnTo>
                  <a:lnTo>
                    <a:pt x="15627" y="6891"/>
                  </a:lnTo>
                  <a:lnTo>
                    <a:pt x="15627" y="6870"/>
                  </a:lnTo>
                  <a:lnTo>
                    <a:pt x="15625" y="6847"/>
                  </a:lnTo>
                  <a:lnTo>
                    <a:pt x="15624" y="6826"/>
                  </a:lnTo>
                  <a:lnTo>
                    <a:pt x="15621" y="6804"/>
                  </a:lnTo>
                  <a:lnTo>
                    <a:pt x="15553" y="6314"/>
                  </a:lnTo>
                  <a:lnTo>
                    <a:pt x="14287" y="6491"/>
                  </a:lnTo>
                  <a:lnTo>
                    <a:pt x="14315" y="6682"/>
                  </a:lnTo>
                  <a:lnTo>
                    <a:pt x="14847" y="6608"/>
                  </a:lnTo>
                  <a:lnTo>
                    <a:pt x="14881" y="6848"/>
                  </a:lnTo>
                  <a:lnTo>
                    <a:pt x="14386" y="7190"/>
                  </a:lnTo>
                  <a:lnTo>
                    <a:pt x="14417" y="7413"/>
                  </a:lnTo>
                  <a:close/>
                  <a:moveTo>
                    <a:pt x="15279" y="7057"/>
                  </a:moveTo>
                  <a:lnTo>
                    <a:pt x="15255" y="7059"/>
                  </a:lnTo>
                  <a:lnTo>
                    <a:pt x="15233" y="7059"/>
                  </a:lnTo>
                  <a:lnTo>
                    <a:pt x="15223" y="7058"/>
                  </a:lnTo>
                  <a:lnTo>
                    <a:pt x="15213" y="7057"/>
                  </a:lnTo>
                  <a:lnTo>
                    <a:pt x="15202" y="7055"/>
                  </a:lnTo>
                  <a:lnTo>
                    <a:pt x="15193" y="7052"/>
                  </a:lnTo>
                  <a:lnTo>
                    <a:pt x="15183" y="7050"/>
                  </a:lnTo>
                  <a:lnTo>
                    <a:pt x="15174" y="7047"/>
                  </a:lnTo>
                  <a:lnTo>
                    <a:pt x="15165" y="7043"/>
                  </a:lnTo>
                  <a:lnTo>
                    <a:pt x="15157" y="7039"/>
                  </a:lnTo>
                  <a:lnTo>
                    <a:pt x="15148" y="7034"/>
                  </a:lnTo>
                  <a:lnTo>
                    <a:pt x="15140" y="7029"/>
                  </a:lnTo>
                  <a:lnTo>
                    <a:pt x="15132" y="7024"/>
                  </a:lnTo>
                  <a:lnTo>
                    <a:pt x="15125" y="7017"/>
                  </a:lnTo>
                  <a:lnTo>
                    <a:pt x="15111" y="7005"/>
                  </a:lnTo>
                  <a:lnTo>
                    <a:pt x="15098" y="6990"/>
                  </a:lnTo>
                  <a:lnTo>
                    <a:pt x="15086" y="6973"/>
                  </a:lnTo>
                  <a:lnTo>
                    <a:pt x="15077" y="6955"/>
                  </a:lnTo>
                  <a:lnTo>
                    <a:pt x="15068" y="6936"/>
                  </a:lnTo>
                  <a:lnTo>
                    <a:pt x="15061" y="6915"/>
                  </a:lnTo>
                  <a:lnTo>
                    <a:pt x="15055" y="6893"/>
                  </a:lnTo>
                  <a:lnTo>
                    <a:pt x="15051" y="6870"/>
                  </a:lnTo>
                  <a:lnTo>
                    <a:pt x="15011" y="6585"/>
                  </a:lnTo>
                  <a:lnTo>
                    <a:pt x="15408" y="6529"/>
                  </a:lnTo>
                  <a:lnTo>
                    <a:pt x="15447" y="6813"/>
                  </a:lnTo>
                  <a:lnTo>
                    <a:pt x="15450" y="6838"/>
                  </a:lnTo>
                  <a:lnTo>
                    <a:pt x="15450" y="6860"/>
                  </a:lnTo>
                  <a:lnTo>
                    <a:pt x="15449" y="6882"/>
                  </a:lnTo>
                  <a:lnTo>
                    <a:pt x="15446" y="6904"/>
                  </a:lnTo>
                  <a:lnTo>
                    <a:pt x="15442" y="6923"/>
                  </a:lnTo>
                  <a:lnTo>
                    <a:pt x="15434" y="6942"/>
                  </a:lnTo>
                  <a:lnTo>
                    <a:pt x="15427" y="6960"/>
                  </a:lnTo>
                  <a:lnTo>
                    <a:pt x="15416" y="6977"/>
                  </a:lnTo>
                  <a:lnTo>
                    <a:pt x="15411" y="6984"/>
                  </a:lnTo>
                  <a:lnTo>
                    <a:pt x="15404" y="6992"/>
                  </a:lnTo>
                  <a:lnTo>
                    <a:pt x="15398" y="6999"/>
                  </a:lnTo>
                  <a:lnTo>
                    <a:pt x="15392" y="7006"/>
                  </a:lnTo>
                  <a:lnTo>
                    <a:pt x="15384" y="7012"/>
                  </a:lnTo>
                  <a:lnTo>
                    <a:pt x="15377" y="7018"/>
                  </a:lnTo>
                  <a:lnTo>
                    <a:pt x="15368" y="7024"/>
                  </a:lnTo>
                  <a:lnTo>
                    <a:pt x="15360" y="7029"/>
                  </a:lnTo>
                  <a:lnTo>
                    <a:pt x="15351" y="7034"/>
                  </a:lnTo>
                  <a:lnTo>
                    <a:pt x="15342" y="7039"/>
                  </a:lnTo>
                  <a:lnTo>
                    <a:pt x="15332" y="7043"/>
                  </a:lnTo>
                  <a:lnTo>
                    <a:pt x="15322" y="7046"/>
                  </a:lnTo>
                  <a:lnTo>
                    <a:pt x="15301" y="7052"/>
                  </a:lnTo>
                  <a:lnTo>
                    <a:pt x="15279" y="7057"/>
                  </a:lnTo>
                  <a:close/>
                  <a:moveTo>
                    <a:pt x="14403" y="7817"/>
                  </a:moveTo>
                  <a:lnTo>
                    <a:pt x="15680" y="7772"/>
                  </a:lnTo>
                  <a:lnTo>
                    <a:pt x="15673" y="7579"/>
                  </a:lnTo>
                  <a:lnTo>
                    <a:pt x="14396" y="7623"/>
                  </a:lnTo>
                  <a:lnTo>
                    <a:pt x="14403" y="7817"/>
                  </a:lnTo>
                  <a:close/>
                  <a:moveTo>
                    <a:pt x="14719" y="9018"/>
                  </a:moveTo>
                  <a:lnTo>
                    <a:pt x="14731" y="8823"/>
                  </a:lnTo>
                  <a:lnTo>
                    <a:pt x="14708" y="8815"/>
                  </a:lnTo>
                  <a:lnTo>
                    <a:pt x="14687" y="8806"/>
                  </a:lnTo>
                  <a:lnTo>
                    <a:pt x="14665" y="8795"/>
                  </a:lnTo>
                  <a:lnTo>
                    <a:pt x="14645" y="8783"/>
                  </a:lnTo>
                  <a:lnTo>
                    <a:pt x="14627" y="8770"/>
                  </a:lnTo>
                  <a:lnTo>
                    <a:pt x="14610" y="8756"/>
                  </a:lnTo>
                  <a:lnTo>
                    <a:pt x="14594" y="8741"/>
                  </a:lnTo>
                  <a:lnTo>
                    <a:pt x="14580" y="8724"/>
                  </a:lnTo>
                  <a:lnTo>
                    <a:pt x="14568" y="8706"/>
                  </a:lnTo>
                  <a:lnTo>
                    <a:pt x="14557" y="8686"/>
                  </a:lnTo>
                  <a:lnTo>
                    <a:pt x="14553" y="8677"/>
                  </a:lnTo>
                  <a:lnTo>
                    <a:pt x="14549" y="8666"/>
                  </a:lnTo>
                  <a:lnTo>
                    <a:pt x="14544" y="8656"/>
                  </a:lnTo>
                  <a:lnTo>
                    <a:pt x="14541" y="8645"/>
                  </a:lnTo>
                  <a:lnTo>
                    <a:pt x="14538" y="8634"/>
                  </a:lnTo>
                  <a:lnTo>
                    <a:pt x="14536" y="8623"/>
                  </a:lnTo>
                  <a:lnTo>
                    <a:pt x="14534" y="8611"/>
                  </a:lnTo>
                  <a:lnTo>
                    <a:pt x="14533" y="8599"/>
                  </a:lnTo>
                  <a:lnTo>
                    <a:pt x="14531" y="8587"/>
                  </a:lnTo>
                  <a:lnTo>
                    <a:pt x="14530" y="8574"/>
                  </a:lnTo>
                  <a:lnTo>
                    <a:pt x="14530" y="8561"/>
                  </a:lnTo>
                  <a:lnTo>
                    <a:pt x="14531" y="8548"/>
                  </a:lnTo>
                  <a:lnTo>
                    <a:pt x="14533" y="8534"/>
                  </a:lnTo>
                  <a:lnTo>
                    <a:pt x="14535" y="8521"/>
                  </a:lnTo>
                  <a:lnTo>
                    <a:pt x="14537" y="8507"/>
                  </a:lnTo>
                  <a:lnTo>
                    <a:pt x="14541" y="8494"/>
                  </a:lnTo>
                  <a:lnTo>
                    <a:pt x="14544" y="8481"/>
                  </a:lnTo>
                  <a:lnTo>
                    <a:pt x="14549" y="8469"/>
                  </a:lnTo>
                  <a:lnTo>
                    <a:pt x="14554" y="8456"/>
                  </a:lnTo>
                  <a:lnTo>
                    <a:pt x="14559" y="8444"/>
                  </a:lnTo>
                  <a:lnTo>
                    <a:pt x="14566" y="8432"/>
                  </a:lnTo>
                  <a:lnTo>
                    <a:pt x="14572" y="8422"/>
                  </a:lnTo>
                  <a:lnTo>
                    <a:pt x="14579" y="8411"/>
                  </a:lnTo>
                  <a:lnTo>
                    <a:pt x="14587" y="8402"/>
                  </a:lnTo>
                  <a:lnTo>
                    <a:pt x="14594" y="8391"/>
                  </a:lnTo>
                  <a:lnTo>
                    <a:pt x="14603" y="8382"/>
                  </a:lnTo>
                  <a:lnTo>
                    <a:pt x="14612" y="8374"/>
                  </a:lnTo>
                  <a:lnTo>
                    <a:pt x="14622" y="8365"/>
                  </a:lnTo>
                  <a:lnTo>
                    <a:pt x="14636" y="8356"/>
                  </a:lnTo>
                  <a:lnTo>
                    <a:pt x="14650" y="8346"/>
                  </a:lnTo>
                  <a:lnTo>
                    <a:pt x="14663" y="8338"/>
                  </a:lnTo>
                  <a:lnTo>
                    <a:pt x="14679" y="8331"/>
                  </a:lnTo>
                  <a:lnTo>
                    <a:pt x="14695" y="8325"/>
                  </a:lnTo>
                  <a:lnTo>
                    <a:pt x="14713" y="8320"/>
                  </a:lnTo>
                  <a:lnTo>
                    <a:pt x="14732" y="8315"/>
                  </a:lnTo>
                  <a:lnTo>
                    <a:pt x="14754" y="8312"/>
                  </a:lnTo>
                  <a:lnTo>
                    <a:pt x="14778" y="8310"/>
                  </a:lnTo>
                  <a:lnTo>
                    <a:pt x="14804" y="8309"/>
                  </a:lnTo>
                  <a:lnTo>
                    <a:pt x="14832" y="8308"/>
                  </a:lnTo>
                  <a:lnTo>
                    <a:pt x="14863" y="8308"/>
                  </a:lnTo>
                  <a:lnTo>
                    <a:pt x="14937" y="8311"/>
                  </a:lnTo>
                  <a:lnTo>
                    <a:pt x="15025" y="8317"/>
                  </a:lnTo>
                  <a:lnTo>
                    <a:pt x="15112" y="8323"/>
                  </a:lnTo>
                  <a:lnTo>
                    <a:pt x="15184" y="8331"/>
                  </a:lnTo>
                  <a:lnTo>
                    <a:pt x="15216" y="8336"/>
                  </a:lnTo>
                  <a:lnTo>
                    <a:pt x="15244" y="8340"/>
                  </a:lnTo>
                  <a:lnTo>
                    <a:pt x="15269" y="8345"/>
                  </a:lnTo>
                  <a:lnTo>
                    <a:pt x="15293" y="8351"/>
                  </a:lnTo>
                  <a:lnTo>
                    <a:pt x="15313" y="8357"/>
                  </a:lnTo>
                  <a:lnTo>
                    <a:pt x="15332" y="8363"/>
                  </a:lnTo>
                  <a:lnTo>
                    <a:pt x="15349" y="8371"/>
                  </a:lnTo>
                  <a:lnTo>
                    <a:pt x="15364" y="8379"/>
                  </a:lnTo>
                  <a:lnTo>
                    <a:pt x="15379" y="8388"/>
                  </a:lnTo>
                  <a:lnTo>
                    <a:pt x="15392" y="8398"/>
                  </a:lnTo>
                  <a:lnTo>
                    <a:pt x="15404" y="8409"/>
                  </a:lnTo>
                  <a:lnTo>
                    <a:pt x="15416" y="8421"/>
                  </a:lnTo>
                  <a:lnTo>
                    <a:pt x="15425" y="8430"/>
                  </a:lnTo>
                  <a:lnTo>
                    <a:pt x="15432" y="8440"/>
                  </a:lnTo>
                  <a:lnTo>
                    <a:pt x="15439" y="8450"/>
                  </a:lnTo>
                  <a:lnTo>
                    <a:pt x="15446" y="8461"/>
                  </a:lnTo>
                  <a:lnTo>
                    <a:pt x="15452" y="8473"/>
                  </a:lnTo>
                  <a:lnTo>
                    <a:pt x="15457" y="8483"/>
                  </a:lnTo>
                  <a:lnTo>
                    <a:pt x="15463" y="8495"/>
                  </a:lnTo>
                  <a:lnTo>
                    <a:pt x="15467" y="8508"/>
                  </a:lnTo>
                  <a:lnTo>
                    <a:pt x="15471" y="8521"/>
                  </a:lnTo>
                  <a:lnTo>
                    <a:pt x="15474" y="8533"/>
                  </a:lnTo>
                  <a:lnTo>
                    <a:pt x="15477" y="8546"/>
                  </a:lnTo>
                  <a:lnTo>
                    <a:pt x="15479" y="8559"/>
                  </a:lnTo>
                  <a:lnTo>
                    <a:pt x="15480" y="8573"/>
                  </a:lnTo>
                  <a:lnTo>
                    <a:pt x="15481" y="8587"/>
                  </a:lnTo>
                  <a:lnTo>
                    <a:pt x="15481" y="8600"/>
                  </a:lnTo>
                  <a:lnTo>
                    <a:pt x="15480" y="8614"/>
                  </a:lnTo>
                  <a:lnTo>
                    <a:pt x="15479" y="8628"/>
                  </a:lnTo>
                  <a:lnTo>
                    <a:pt x="15478" y="8641"/>
                  </a:lnTo>
                  <a:lnTo>
                    <a:pt x="15476" y="8652"/>
                  </a:lnTo>
                  <a:lnTo>
                    <a:pt x="15472" y="8665"/>
                  </a:lnTo>
                  <a:lnTo>
                    <a:pt x="15466" y="8688"/>
                  </a:lnTo>
                  <a:lnTo>
                    <a:pt x="15457" y="8709"/>
                  </a:lnTo>
                  <a:lnTo>
                    <a:pt x="15447" y="8729"/>
                  </a:lnTo>
                  <a:lnTo>
                    <a:pt x="15435" y="8748"/>
                  </a:lnTo>
                  <a:lnTo>
                    <a:pt x="15422" y="8765"/>
                  </a:lnTo>
                  <a:lnTo>
                    <a:pt x="15408" y="8781"/>
                  </a:lnTo>
                  <a:lnTo>
                    <a:pt x="15392" y="8795"/>
                  </a:lnTo>
                  <a:lnTo>
                    <a:pt x="15373" y="8809"/>
                  </a:lnTo>
                  <a:lnTo>
                    <a:pt x="15354" y="8819"/>
                  </a:lnTo>
                  <a:lnTo>
                    <a:pt x="15334" y="8830"/>
                  </a:lnTo>
                  <a:lnTo>
                    <a:pt x="15313" y="8839"/>
                  </a:lnTo>
                  <a:lnTo>
                    <a:pt x="15292" y="8846"/>
                  </a:lnTo>
                  <a:lnTo>
                    <a:pt x="15268" y="8852"/>
                  </a:lnTo>
                  <a:lnTo>
                    <a:pt x="15244" y="8857"/>
                  </a:lnTo>
                  <a:lnTo>
                    <a:pt x="15230" y="9054"/>
                  </a:lnTo>
                  <a:lnTo>
                    <a:pt x="15253" y="9051"/>
                  </a:lnTo>
                  <a:lnTo>
                    <a:pt x="15277" y="9047"/>
                  </a:lnTo>
                  <a:lnTo>
                    <a:pt x="15299" y="9043"/>
                  </a:lnTo>
                  <a:lnTo>
                    <a:pt x="15321" y="9037"/>
                  </a:lnTo>
                  <a:lnTo>
                    <a:pt x="15343" y="9032"/>
                  </a:lnTo>
                  <a:lnTo>
                    <a:pt x="15363" y="9025"/>
                  </a:lnTo>
                  <a:lnTo>
                    <a:pt x="15383" y="9017"/>
                  </a:lnTo>
                  <a:lnTo>
                    <a:pt x="15402" y="9009"/>
                  </a:lnTo>
                  <a:lnTo>
                    <a:pt x="15421" y="9000"/>
                  </a:lnTo>
                  <a:lnTo>
                    <a:pt x="15439" y="8991"/>
                  </a:lnTo>
                  <a:lnTo>
                    <a:pt x="15456" y="8980"/>
                  </a:lnTo>
                  <a:lnTo>
                    <a:pt x="15472" y="8969"/>
                  </a:lnTo>
                  <a:lnTo>
                    <a:pt x="15488" y="8958"/>
                  </a:lnTo>
                  <a:lnTo>
                    <a:pt x="15504" y="8945"/>
                  </a:lnTo>
                  <a:lnTo>
                    <a:pt x="15518" y="8932"/>
                  </a:lnTo>
                  <a:lnTo>
                    <a:pt x="15532" y="8918"/>
                  </a:lnTo>
                  <a:lnTo>
                    <a:pt x="15546" y="8904"/>
                  </a:lnTo>
                  <a:lnTo>
                    <a:pt x="15557" y="8890"/>
                  </a:lnTo>
                  <a:lnTo>
                    <a:pt x="15569" y="8874"/>
                  </a:lnTo>
                  <a:lnTo>
                    <a:pt x="15581" y="8858"/>
                  </a:lnTo>
                  <a:lnTo>
                    <a:pt x="15590" y="8842"/>
                  </a:lnTo>
                  <a:lnTo>
                    <a:pt x="15600" y="8825"/>
                  </a:lnTo>
                  <a:lnTo>
                    <a:pt x="15608" y="8807"/>
                  </a:lnTo>
                  <a:lnTo>
                    <a:pt x="15617" y="8789"/>
                  </a:lnTo>
                  <a:lnTo>
                    <a:pt x="15624" y="8770"/>
                  </a:lnTo>
                  <a:lnTo>
                    <a:pt x="15631" y="8751"/>
                  </a:lnTo>
                  <a:lnTo>
                    <a:pt x="15636" y="8731"/>
                  </a:lnTo>
                  <a:lnTo>
                    <a:pt x="15641" y="8711"/>
                  </a:lnTo>
                  <a:lnTo>
                    <a:pt x="15646" y="8691"/>
                  </a:lnTo>
                  <a:lnTo>
                    <a:pt x="15649" y="8669"/>
                  </a:lnTo>
                  <a:lnTo>
                    <a:pt x="15652" y="8648"/>
                  </a:lnTo>
                  <a:lnTo>
                    <a:pt x="15654" y="8627"/>
                  </a:lnTo>
                  <a:lnTo>
                    <a:pt x="15655" y="8603"/>
                  </a:lnTo>
                  <a:lnTo>
                    <a:pt x="15655" y="8578"/>
                  </a:lnTo>
                  <a:lnTo>
                    <a:pt x="15654" y="8554"/>
                  </a:lnTo>
                  <a:lnTo>
                    <a:pt x="15652" y="8530"/>
                  </a:lnTo>
                  <a:lnTo>
                    <a:pt x="15648" y="8507"/>
                  </a:lnTo>
                  <a:lnTo>
                    <a:pt x="15644" y="8484"/>
                  </a:lnTo>
                  <a:lnTo>
                    <a:pt x="15638" y="8462"/>
                  </a:lnTo>
                  <a:lnTo>
                    <a:pt x="15632" y="8440"/>
                  </a:lnTo>
                  <a:lnTo>
                    <a:pt x="15623" y="8419"/>
                  </a:lnTo>
                  <a:lnTo>
                    <a:pt x="15615" y="8397"/>
                  </a:lnTo>
                  <a:lnTo>
                    <a:pt x="15605" y="8377"/>
                  </a:lnTo>
                  <a:lnTo>
                    <a:pt x="15595" y="8357"/>
                  </a:lnTo>
                  <a:lnTo>
                    <a:pt x="15583" y="8338"/>
                  </a:lnTo>
                  <a:lnTo>
                    <a:pt x="15570" y="8319"/>
                  </a:lnTo>
                  <a:lnTo>
                    <a:pt x="15556" y="8301"/>
                  </a:lnTo>
                  <a:lnTo>
                    <a:pt x="15541" y="8283"/>
                  </a:lnTo>
                  <a:lnTo>
                    <a:pt x="15530" y="8271"/>
                  </a:lnTo>
                  <a:lnTo>
                    <a:pt x="15519" y="8259"/>
                  </a:lnTo>
                  <a:lnTo>
                    <a:pt x="15507" y="8248"/>
                  </a:lnTo>
                  <a:lnTo>
                    <a:pt x="15496" y="8238"/>
                  </a:lnTo>
                  <a:lnTo>
                    <a:pt x="15484" y="8228"/>
                  </a:lnTo>
                  <a:lnTo>
                    <a:pt x="15472" y="8220"/>
                  </a:lnTo>
                  <a:lnTo>
                    <a:pt x="15461" y="8211"/>
                  </a:lnTo>
                  <a:lnTo>
                    <a:pt x="15448" y="8204"/>
                  </a:lnTo>
                  <a:lnTo>
                    <a:pt x="15435" y="8196"/>
                  </a:lnTo>
                  <a:lnTo>
                    <a:pt x="15422" y="8190"/>
                  </a:lnTo>
                  <a:lnTo>
                    <a:pt x="15409" y="8184"/>
                  </a:lnTo>
                  <a:lnTo>
                    <a:pt x="15396" y="8177"/>
                  </a:lnTo>
                  <a:lnTo>
                    <a:pt x="15367" y="8168"/>
                  </a:lnTo>
                  <a:lnTo>
                    <a:pt x="15337" y="8159"/>
                  </a:lnTo>
                  <a:lnTo>
                    <a:pt x="15307" y="8152"/>
                  </a:lnTo>
                  <a:lnTo>
                    <a:pt x="15275" y="8145"/>
                  </a:lnTo>
                  <a:lnTo>
                    <a:pt x="15240" y="8141"/>
                  </a:lnTo>
                  <a:lnTo>
                    <a:pt x="15203" y="8137"/>
                  </a:lnTo>
                  <a:lnTo>
                    <a:pt x="15125" y="8129"/>
                  </a:lnTo>
                  <a:lnTo>
                    <a:pt x="15038" y="8123"/>
                  </a:lnTo>
                  <a:lnTo>
                    <a:pt x="14950" y="8118"/>
                  </a:lnTo>
                  <a:lnTo>
                    <a:pt x="14872" y="8113"/>
                  </a:lnTo>
                  <a:lnTo>
                    <a:pt x="14836" y="8112"/>
                  </a:lnTo>
                  <a:lnTo>
                    <a:pt x="14800" y="8112"/>
                  </a:lnTo>
                  <a:lnTo>
                    <a:pt x="14768" y="8115"/>
                  </a:lnTo>
                  <a:lnTo>
                    <a:pt x="14736" y="8117"/>
                  </a:lnTo>
                  <a:lnTo>
                    <a:pt x="14706" y="8121"/>
                  </a:lnTo>
                  <a:lnTo>
                    <a:pt x="14676" y="8127"/>
                  </a:lnTo>
                  <a:lnTo>
                    <a:pt x="14662" y="8132"/>
                  </a:lnTo>
                  <a:lnTo>
                    <a:pt x="14648" y="8136"/>
                  </a:lnTo>
                  <a:lnTo>
                    <a:pt x="14635" y="8140"/>
                  </a:lnTo>
                  <a:lnTo>
                    <a:pt x="14621" y="8145"/>
                  </a:lnTo>
                  <a:lnTo>
                    <a:pt x="14607" y="8152"/>
                  </a:lnTo>
                  <a:lnTo>
                    <a:pt x="14594" y="8158"/>
                  </a:lnTo>
                  <a:lnTo>
                    <a:pt x="14581" y="8166"/>
                  </a:lnTo>
                  <a:lnTo>
                    <a:pt x="14568" y="8173"/>
                  </a:lnTo>
                  <a:lnTo>
                    <a:pt x="14555" y="8182"/>
                  </a:lnTo>
                  <a:lnTo>
                    <a:pt x="14542" y="8190"/>
                  </a:lnTo>
                  <a:lnTo>
                    <a:pt x="14529" y="8201"/>
                  </a:lnTo>
                  <a:lnTo>
                    <a:pt x="14518" y="8211"/>
                  </a:lnTo>
                  <a:lnTo>
                    <a:pt x="14500" y="8226"/>
                  </a:lnTo>
                  <a:lnTo>
                    <a:pt x="14484" y="8243"/>
                  </a:lnTo>
                  <a:lnTo>
                    <a:pt x="14469" y="8260"/>
                  </a:lnTo>
                  <a:lnTo>
                    <a:pt x="14454" y="8277"/>
                  </a:lnTo>
                  <a:lnTo>
                    <a:pt x="14440" y="8296"/>
                  </a:lnTo>
                  <a:lnTo>
                    <a:pt x="14428" y="8314"/>
                  </a:lnTo>
                  <a:lnTo>
                    <a:pt x="14417" y="8335"/>
                  </a:lnTo>
                  <a:lnTo>
                    <a:pt x="14406" y="8355"/>
                  </a:lnTo>
                  <a:lnTo>
                    <a:pt x="14396" y="8375"/>
                  </a:lnTo>
                  <a:lnTo>
                    <a:pt x="14387" y="8396"/>
                  </a:lnTo>
                  <a:lnTo>
                    <a:pt x="14379" y="8419"/>
                  </a:lnTo>
                  <a:lnTo>
                    <a:pt x="14373" y="8441"/>
                  </a:lnTo>
                  <a:lnTo>
                    <a:pt x="14368" y="8464"/>
                  </a:lnTo>
                  <a:lnTo>
                    <a:pt x="14364" y="8488"/>
                  </a:lnTo>
                  <a:lnTo>
                    <a:pt x="14360" y="8511"/>
                  </a:lnTo>
                  <a:lnTo>
                    <a:pt x="14357" y="8537"/>
                  </a:lnTo>
                  <a:lnTo>
                    <a:pt x="14356" y="8558"/>
                  </a:lnTo>
                  <a:lnTo>
                    <a:pt x="14356" y="8579"/>
                  </a:lnTo>
                  <a:lnTo>
                    <a:pt x="14357" y="8600"/>
                  </a:lnTo>
                  <a:lnTo>
                    <a:pt x="14358" y="8621"/>
                  </a:lnTo>
                  <a:lnTo>
                    <a:pt x="14360" y="8641"/>
                  </a:lnTo>
                  <a:lnTo>
                    <a:pt x="14364" y="8661"/>
                  </a:lnTo>
                  <a:lnTo>
                    <a:pt x="14367" y="8681"/>
                  </a:lnTo>
                  <a:lnTo>
                    <a:pt x="14372" y="8700"/>
                  </a:lnTo>
                  <a:lnTo>
                    <a:pt x="14377" y="8719"/>
                  </a:lnTo>
                  <a:lnTo>
                    <a:pt x="14384" y="8738"/>
                  </a:lnTo>
                  <a:lnTo>
                    <a:pt x="14390" y="8757"/>
                  </a:lnTo>
                  <a:lnTo>
                    <a:pt x="14399" y="8774"/>
                  </a:lnTo>
                  <a:lnTo>
                    <a:pt x="14407" y="8792"/>
                  </a:lnTo>
                  <a:lnTo>
                    <a:pt x="14417" y="8809"/>
                  </a:lnTo>
                  <a:lnTo>
                    <a:pt x="14426" y="8825"/>
                  </a:lnTo>
                  <a:lnTo>
                    <a:pt x="14438" y="8841"/>
                  </a:lnTo>
                  <a:lnTo>
                    <a:pt x="14450" y="8857"/>
                  </a:lnTo>
                  <a:lnTo>
                    <a:pt x="14462" y="8871"/>
                  </a:lnTo>
                  <a:lnTo>
                    <a:pt x="14475" y="8886"/>
                  </a:lnTo>
                  <a:lnTo>
                    <a:pt x="14489" y="8900"/>
                  </a:lnTo>
                  <a:lnTo>
                    <a:pt x="14504" y="8913"/>
                  </a:lnTo>
                  <a:lnTo>
                    <a:pt x="14520" y="8926"/>
                  </a:lnTo>
                  <a:lnTo>
                    <a:pt x="14537" y="8938"/>
                  </a:lnTo>
                  <a:lnTo>
                    <a:pt x="14554" y="8950"/>
                  </a:lnTo>
                  <a:lnTo>
                    <a:pt x="14572" y="8961"/>
                  </a:lnTo>
                  <a:lnTo>
                    <a:pt x="14590" y="8971"/>
                  </a:lnTo>
                  <a:lnTo>
                    <a:pt x="14609" y="8981"/>
                  </a:lnTo>
                  <a:lnTo>
                    <a:pt x="14629" y="8989"/>
                  </a:lnTo>
                  <a:lnTo>
                    <a:pt x="14651" y="8998"/>
                  </a:lnTo>
                  <a:lnTo>
                    <a:pt x="14673" y="9005"/>
                  </a:lnTo>
                  <a:lnTo>
                    <a:pt x="14695" y="9012"/>
                  </a:lnTo>
                  <a:lnTo>
                    <a:pt x="14719" y="9018"/>
                  </a:lnTo>
                  <a:close/>
                  <a:moveTo>
                    <a:pt x="14466" y="10175"/>
                  </a:moveTo>
                  <a:lnTo>
                    <a:pt x="15284" y="10394"/>
                  </a:lnTo>
                  <a:lnTo>
                    <a:pt x="15334" y="10207"/>
                  </a:lnTo>
                  <a:lnTo>
                    <a:pt x="14525" y="9990"/>
                  </a:lnTo>
                  <a:lnTo>
                    <a:pt x="14509" y="9986"/>
                  </a:lnTo>
                  <a:lnTo>
                    <a:pt x="14495" y="9980"/>
                  </a:lnTo>
                  <a:lnTo>
                    <a:pt x="14480" y="9975"/>
                  </a:lnTo>
                  <a:lnTo>
                    <a:pt x="14468" y="9970"/>
                  </a:lnTo>
                  <a:lnTo>
                    <a:pt x="14454" y="9963"/>
                  </a:lnTo>
                  <a:lnTo>
                    <a:pt x="14442" y="9956"/>
                  </a:lnTo>
                  <a:lnTo>
                    <a:pt x="14429" y="9949"/>
                  </a:lnTo>
                  <a:lnTo>
                    <a:pt x="14419" y="9942"/>
                  </a:lnTo>
                  <a:lnTo>
                    <a:pt x="14407" y="9934"/>
                  </a:lnTo>
                  <a:lnTo>
                    <a:pt x="14398" y="9925"/>
                  </a:lnTo>
                  <a:lnTo>
                    <a:pt x="14388" y="9917"/>
                  </a:lnTo>
                  <a:lnTo>
                    <a:pt x="14378" y="9907"/>
                  </a:lnTo>
                  <a:lnTo>
                    <a:pt x="14370" y="9897"/>
                  </a:lnTo>
                  <a:lnTo>
                    <a:pt x="14362" y="9888"/>
                  </a:lnTo>
                  <a:lnTo>
                    <a:pt x="14355" y="9877"/>
                  </a:lnTo>
                  <a:lnTo>
                    <a:pt x="14349" y="9867"/>
                  </a:lnTo>
                  <a:lnTo>
                    <a:pt x="14342" y="9856"/>
                  </a:lnTo>
                  <a:lnTo>
                    <a:pt x="14337" y="9845"/>
                  </a:lnTo>
                  <a:lnTo>
                    <a:pt x="14332" y="9834"/>
                  </a:lnTo>
                  <a:lnTo>
                    <a:pt x="14327" y="9822"/>
                  </a:lnTo>
                  <a:lnTo>
                    <a:pt x="14324" y="9809"/>
                  </a:lnTo>
                  <a:lnTo>
                    <a:pt x="14321" y="9797"/>
                  </a:lnTo>
                  <a:lnTo>
                    <a:pt x="14319" y="9785"/>
                  </a:lnTo>
                  <a:lnTo>
                    <a:pt x="14317" y="9772"/>
                  </a:lnTo>
                  <a:lnTo>
                    <a:pt x="14316" y="9759"/>
                  </a:lnTo>
                  <a:lnTo>
                    <a:pt x="14316" y="9745"/>
                  </a:lnTo>
                  <a:lnTo>
                    <a:pt x="14316" y="9732"/>
                  </a:lnTo>
                  <a:lnTo>
                    <a:pt x="14317" y="9719"/>
                  </a:lnTo>
                  <a:lnTo>
                    <a:pt x="14318" y="9704"/>
                  </a:lnTo>
                  <a:lnTo>
                    <a:pt x="14320" y="9690"/>
                  </a:lnTo>
                  <a:lnTo>
                    <a:pt x="14323" y="9676"/>
                  </a:lnTo>
                  <a:lnTo>
                    <a:pt x="14326" y="9661"/>
                  </a:lnTo>
                  <a:lnTo>
                    <a:pt x="14331" y="9648"/>
                  </a:lnTo>
                  <a:lnTo>
                    <a:pt x="14335" y="9634"/>
                  </a:lnTo>
                  <a:lnTo>
                    <a:pt x="14340" y="9621"/>
                  </a:lnTo>
                  <a:lnTo>
                    <a:pt x="14347" y="9608"/>
                  </a:lnTo>
                  <a:lnTo>
                    <a:pt x="14352" y="9595"/>
                  </a:lnTo>
                  <a:lnTo>
                    <a:pt x="14358" y="9584"/>
                  </a:lnTo>
                  <a:lnTo>
                    <a:pt x="14366" y="9572"/>
                  </a:lnTo>
                  <a:lnTo>
                    <a:pt x="14373" y="9561"/>
                  </a:lnTo>
                  <a:lnTo>
                    <a:pt x="14381" y="9552"/>
                  </a:lnTo>
                  <a:lnTo>
                    <a:pt x="14389" y="9542"/>
                  </a:lnTo>
                  <a:lnTo>
                    <a:pt x="14399" y="9533"/>
                  </a:lnTo>
                  <a:lnTo>
                    <a:pt x="14407" y="9524"/>
                  </a:lnTo>
                  <a:lnTo>
                    <a:pt x="14417" y="9517"/>
                  </a:lnTo>
                  <a:lnTo>
                    <a:pt x="14427" y="9509"/>
                  </a:lnTo>
                  <a:lnTo>
                    <a:pt x="14437" y="9502"/>
                  </a:lnTo>
                  <a:lnTo>
                    <a:pt x="14448" y="9496"/>
                  </a:lnTo>
                  <a:lnTo>
                    <a:pt x="14459" y="9490"/>
                  </a:lnTo>
                  <a:lnTo>
                    <a:pt x="14470" y="9485"/>
                  </a:lnTo>
                  <a:lnTo>
                    <a:pt x="14482" y="9481"/>
                  </a:lnTo>
                  <a:lnTo>
                    <a:pt x="14494" y="9476"/>
                  </a:lnTo>
                  <a:lnTo>
                    <a:pt x="14507" y="9473"/>
                  </a:lnTo>
                  <a:lnTo>
                    <a:pt x="14520" y="9470"/>
                  </a:lnTo>
                  <a:lnTo>
                    <a:pt x="14533" y="9468"/>
                  </a:lnTo>
                  <a:lnTo>
                    <a:pt x="14545" y="9467"/>
                  </a:lnTo>
                  <a:lnTo>
                    <a:pt x="14559" y="9466"/>
                  </a:lnTo>
                  <a:lnTo>
                    <a:pt x="14573" y="9466"/>
                  </a:lnTo>
                  <a:lnTo>
                    <a:pt x="14587" y="9466"/>
                  </a:lnTo>
                  <a:lnTo>
                    <a:pt x="14602" y="9467"/>
                  </a:lnTo>
                  <a:lnTo>
                    <a:pt x="14617" y="9469"/>
                  </a:lnTo>
                  <a:lnTo>
                    <a:pt x="14631" y="9471"/>
                  </a:lnTo>
                  <a:lnTo>
                    <a:pt x="14646" y="9474"/>
                  </a:lnTo>
                  <a:lnTo>
                    <a:pt x="14661" y="9479"/>
                  </a:lnTo>
                  <a:lnTo>
                    <a:pt x="15471" y="9695"/>
                  </a:lnTo>
                  <a:lnTo>
                    <a:pt x="15521" y="9508"/>
                  </a:lnTo>
                  <a:lnTo>
                    <a:pt x="14704" y="9289"/>
                  </a:lnTo>
                  <a:lnTo>
                    <a:pt x="14679" y="9283"/>
                  </a:lnTo>
                  <a:lnTo>
                    <a:pt x="14656" y="9279"/>
                  </a:lnTo>
                  <a:lnTo>
                    <a:pt x="14632" y="9275"/>
                  </a:lnTo>
                  <a:lnTo>
                    <a:pt x="14609" y="9273"/>
                  </a:lnTo>
                  <a:lnTo>
                    <a:pt x="14587" y="9272"/>
                  </a:lnTo>
                  <a:lnTo>
                    <a:pt x="14564" y="9272"/>
                  </a:lnTo>
                  <a:lnTo>
                    <a:pt x="14542" y="9273"/>
                  </a:lnTo>
                  <a:lnTo>
                    <a:pt x="14520" y="9277"/>
                  </a:lnTo>
                  <a:lnTo>
                    <a:pt x="14499" y="9280"/>
                  </a:lnTo>
                  <a:lnTo>
                    <a:pt x="14477" y="9284"/>
                  </a:lnTo>
                  <a:lnTo>
                    <a:pt x="14457" y="9289"/>
                  </a:lnTo>
                  <a:lnTo>
                    <a:pt x="14437" y="9297"/>
                  </a:lnTo>
                  <a:lnTo>
                    <a:pt x="14417" y="9304"/>
                  </a:lnTo>
                  <a:lnTo>
                    <a:pt x="14398" y="9313"/>
                  </a:lnTo>
                  <a:lnTo>
                    <a:pt x="14378" y="9322"/>
                  </a:lnTo>
                  <a:lnTo>
                    <a:pt x="14360" y="9333"/>
                  </a:lnTo>
                  <a:lnTo>
                    <a:pt x="14342" y="9345"/>
                  </a:lnTo>
                  <a:lnTo>
                    <a:pt x="14325" y="9357"/>
                  </a:lnTo>
                  <a:lnTo>
                    <a:pt x="14309" y="9370"/>
                  </a:lnTo>
                  <a:lnTo>
                    <a:pt x="14293" y="9385"/>
                  </a:lnTo>
                  <a:lnTo>
                    <a:pt x="14277" y="9400"/>
                  </a:lnTo>
                  <a:lnTo>
                    <a:pt x="14263" y="9416"/>
                  </a:lnTo>
                  <a:lnTo>
                    <a:pt x="14249" y="9432"/>
                  </a:lnTo>
                  <a:lnTo>
                    <a:pt x="14236" y="9450"/>
                  </a:lnTo>
                  <a:lnTo>
                    <a:pt x="14223" y="9468"/>
                  </a:lnTo>
                  <a:lnTo>
                    <a:pt x="14211" y="9487"/>
                  </a:lnTo>
                  <a:lnTo>
                    <a:pt x="14201" y="9507"/>
                  </a:lnTo>
                  <a:lnTo>
                    <a:pt x="14190" y="9527"/>
                  </a:lnTo>
                  <a:lnTo>
                    <a:pt x="14181" y="9549"/>
                  </a:lnTo>
                  <a:lnTo>
                    <a:pt x="14172" y="9571"/>
                  </a:lnTo>
                  <a:lnTo>
                    <a:pt x="14165" y="9593"/>
                  </a:lnTo>
                  <a:lnTo>
                    <a:pt x="14158" y="9617"/>
                  </a:lnTo>
                  <a:lnTo>
                    <a:pt x="14152" y="9640"/>
                  </a:lnTo>
                  <a:lnTo>
                    <a:pt x="14148" y="9664"/>
                  </a:lnTo>
                  <a:lnTo>
                    <a:pt x="14145" y="9687"/>
                  </a:lnTo>
                  <a:lnTo>
                    <a:pt x="14141" y="9710"/>
                  </a:lnTo>
                  <a:lnTo>
                    <a:pt x="14140" y="9733"/>
                  </a:lnTo>
                  <a:lnTo>
                    <a:pt x="14139" y="9756"/>
                  </a:lnTo>
                  <a:lnTo>
                    <a:pt x="14140" y="9778"/>
                  </a:lnTo>
                  <a:lnTo>
                    <a:pt x="14142" y="9801"/>
                  </a:lnTo>
                  <a:lnTo>
                    <a:pt x="14145" y="9822"/>
                  </a:lnTo>
                  <a:lnTo>
                    <a:pt x="14149" y="9843"/>
                  </a:lnTo>
                  <a:lnTo>
                    <a:pt x="14153" y="9864"/>
                  </a:lnTo>
                  <a:lnTo>
                    <a:pt x="14158" y="9886"/>
                  </a:lnTo>
                  <a:lnTo>
                    <a:pt x="14166" y="9906"/>
                  </a:lnTo>
                  <a:lnTo>
                    <a:pt x="14173" y="9926"/>
                  </a:lnTo>
                  <a:lnTo>
                    <a:pt x="14182" y="9945"/>
                  </a:lnTo>
                  <a:lnTo>
                    <a:pt x="14191" y="9964"/>
                  </a:lnTo>
                  <a:lnTo>
                    <a:pt x="14202" y="9982"/>
                  </a:lnTo>
                  <a:lnTo>
                    <a:pt x="14213" y="10001"/>
                  </a:lnTo>
                  <a:lnTo>
                    <a:pt x="14225" y="10018"/>
                  </a:lnTo>
                  <a:lnTo>
                    <a:pt x="14239" y="10035"/>
                  </a:lnTo>
                  <a:lnTo>
                    <a:pt x="14253" y="10050"/>
                  </a:lnTo>
                  <a:lnTo>
                    <a:pt x="14268" y="10065"/>
                  </a:lnTo>
                  <a:lnTo>
                    <a:pt x="14284" y="10080"/>
                  </a:lnTo>
                  <a:lnTo>
                    <a:pt x="14301" y="10094"/>
                  </a:lnTo>
                  <a:lnTo>
                    <a:pt x="14319" y="10107"/>
                  </a:lnTo>
                  <a:lnTo>
                    <a:pt x="14337" y="10120"/>
                  </a:lnTo>
                  <a:lnTo>
                    <a:pt x="14356" y="10131"/>
                  </a:lnTo>
                  <a:lnTo>
                    <a:pt x="14376" y="10141"/>
                  </a:lnTo>
                  <a:lnTo>
                    <a:pt x="14398" y="10151"/>
                  </a:lnTo>
                  <a:lnTo>
                    <a:pt x="14420" y="10160"/>
                  </a:lnTo>
                  <a:lnTo>
                    <a:pt x="14442" y="10167"/>
                  </a:lnTo>
                  <a:lnTo>
                    <a:pt x="14466" y="10175"/>
                  </a:lnTo>
                  <a:close/>
                  <a:moveTo>
                    <a:pt x="13604" y="11039"/>
                  </a:moveTo>
                  <a:lnTo>
                    <a:pt x="13763" y="11110"/>
                  </a:lnTo>
                  <a:lnTo>
                    <a:pt x="14014" y="10548"/>
                  </a:lnTo>
                  <a:lnTo>
                    <a:pt x="15022" y="10997"/>
                  </a:lnTo>
                  <a:lnTo>
                    <a:pt x="15100" y="10820"/>
                  </a:lnTo>
                  <a:lnTo>
                    <a:pt x="13933" y="10300"/>
                  </a:lnTo>
                  <a:lnTo>
                    <a:pt x="13604" y="11039"/>
                  </a:lnTo>
                  <a:close/>
                  <a:moveTo>
                    <a:pt x="14095" y="12311"/>
                  </a:moveTo>
                  <a:lnTo>
                    <a:pt x="14242" y="12403"/>
                  </a:lnTo>
                  <a:lnTo>
                    <a:pt x="14718" y="11642"/>
                  </a:lnTo>
                  <a:lnTo>
                    <a:pt x="14570" y="11549"/>
                  </a:lnTo>
                  <a:lnTo>
                    <a:pt x="14384" y="11848"/>
                  </a:lnTo>
                  <a:lnTo>
                    <a:pt x="13448" y="11264"/>
                  </a:lnTo>
                  <a:lnTo>
                    <a:pt x="13345" y="11428"/>
                  </a:lnTo>
                  <a:lnTo>
                    <a:pt x="14281" y="12013"/>
                  </a:lnTo>
                  <a:lnTo>
                    <a:pt x="14095" y="12311"/>
                  </a:lnTo>
                  <a:close/>
                  <a:moveTo>
                    <a:pt x="12785" y="12837"/>
                  </a:moveTo>
                  <a:lnTo>
                    <a:pt x="13434" y="13381"/>
                  </a:lnTo>
                  <a:lnTo>
                    <a:pt x="13559" y="13232"/>
                  </a:lnTo>
                  <a:lnTo>
                    <a:pt x="12917" y="12694"/>
                  </a:lnTo>
                  <a:lnTo>
                    <a:pt x="12905" y="12684"/>
                  </a:lnTo>
                  <a:lnTo>
                    <a:pt x="12893" y="12673"/>
                  </a:lnTo>
                  <a:lnTo>
                    <a:pt x="12883" y="12663"/>
                  </a:lnTo>
                  <a:lnTo>
                    <a:pt x="12873" y="12652"/>
                  </a:lnTo>
                  <a:lnTo>
                    <a:pt x="12863" y="12640"/>
                  </a:lnTo>
                  <a:lnTo>
                    <a:pt x="12856" y="12629"/>
                  </a:lnTo>
                  <a:lnTo>
                    <a:pt x="12848" y="12617"/>
                  </a:lnTo>
                  <a:lnTo>
                    <a:pt x="12841" y="12605"/>
                  </a:lnTo>
                  <a:lnTo>
                    <a:pt x="12835" y="12593"/>
                  </a:lnTo>
                  <a:lnTo>
                    <a:pt x="12828" y="12582"/>
                  </a:lnTo>
                  <a:lnTo>
                    <a:pt x="12823" y="12570"/>
                  </a:lnTo>
                  <a:lnTo>
                    <a:pt x="12819" y="12557"/>
                  </a:lnTo>
                  <a:lnTo>
                    <a:pt x="12816" y="12546"/>
                  </a:lnTo>
                  <a:lnTo>
                    <a:pt x="12812" y="12533"/>
                  </a:lnTo>
                  <a:lnTo>
                    <a:pt x="12810" y="12521"/>
                  </a:lnTo>
                  <a:lnTo>
                    <a:pt x="12808" y="12508"/>
                  </a:lnTo>
                  <a:lnTo>
                    <a:pt x="12808" y="12496"/>
                  </a:lnTo>
                  <a:lnTo>
                    <a:pt x="12807" y="12484"/>
                  </a:lnTo>
                  <a:lnTo>
                    <a:pt x="12808" y="12471"/>
                  </a:lnTo>
                  <a:lnTo>
                    <a:pt x="12809" y="12458"/>
                  </a:lnTo>
                  <a:lnTo>
                    <a:pt x="12811" y="12446"/>
                  </a:lnTo>
                  <a:lnTo>
                    <a:pt x="12813" y="12434"/>
                  </a:lnTo>
                  <a:lnTo>
                    <a:pt x="12817" y="12421"/>
                  </a:lnTo>
                  <a:lnTo>
                    <a:pt x="12820" y="12408"/>
                  </a:lnTo>
                  <a:lnTo>
                    <a:pt x="12825" y="12397"/>
                  </a:lnTo>
                  <a:lnTo>
                    <a:pt x="12830" y="12384"/>
                  </a:lnTo>
                  <a:lnTo>
                    <a:pt x="12836" y="12372"/>
                  </a:lnTo>
                  <a:lnTo>
                    <a:pt x="12842" y="12361"/>
                  </a:lnTo>
                  <a:lnTo>
                    <a:pt x="12850" y="12348"/>
                  </a:lnTo>
                  <a:lnTo>
                    <a:pt x="12858" y="12336"/>
                  </a:lnTo>
                  <a:lnTo>
                    <a:pt x="12867" y="12325"/>
                  </a:lnTo>
                  <a:lnTo>
                    <a:pt x="12875" y="12313"/>
                  </a:lnTo>
                  <a:lnTo>
                    <a:pt x="12886" y="12302"/>
                  </a:lnTo>
                  <a:lnTo>
                    <a:pt x="12895" y="12292"/>
                  </a:lnTo>
                  <a:lnTo>
                    <a:pt x="12906" y="12282"/>
                  </a:lnTo>
                  <a:lnTo>
                    <a:pt x="12917" y="12272"/>
                  </a:lnTo>
                  <a:lnTo>
                    <a:pt x="12927" y="12264"/>
                  </a:lnTo>
                  <a:lnTo>
                    <a:pt x="12938" y="12256"/>
                  </a:lnTo>
                  <a:lnTo>
                    <a:pt x="12949" y="12249"/>
                  </a:lnTo>
                  <a:lnTo>
                    <a:pt x="12960" y="12243"/>
                  </a:lnTo>
                  <a:lnTo>
                    <a:pt x="12972" y="12236"/>
                  </a:lnTo>
                  <a:lnTo>
                    <a:pt x="12984" y="12231"/>
                  </a:lnTo>
                  <a:lnTo>
                    <a:pt x="12995" y="12227"/>
                  </a:lnTo>
                  <a:lnTo>
                    <a:pt x="13007" y="12222"/>
                  </a:lnTo>
                  <a:lnTo>
                    <a:pt x="13019" y="12219"/>
                  </a:lnTo>
                  <a:lnTo>
                    <a:pt x="13031" y="12217"/>
                  </a:lnTo>
                  <a:lnTo>
                    <a:pt x="13043" y="12215"/>
                  </a:lnTo>
                  <a:lnTo>
                    <a:pt x="13056" y="12214"/>
                  </a:lnTo>
                  <a:lnTo>
                    <a:pt x="13069" y="12214"/>
                  </a:lnTo>
                  <a:lnTo>
                    <a:pt x="13080" y="12214"/>
                  </a:lnTo>
                  <a:lnTo>
                    <a:pt x="13093" y="12215"/>
                  </a:lnTo>
                  <a:lnTo>
                    <a:pt x="13106" y="12216"/>
                  </a:lnTo>
                  <a:lnTo>
                    <a:pt x="13119" y="12218"/>
                  </a:lnTo>
                  <a:lnTo>
                    <a:pt x="13131" y="12221"/>
                  </a:lnTo>
                  <a:lnTo>
                    <a:pt x="13144" y="12225"/>
                  </a:lnTo>
                  <a:lnTo>
                    <a:pt x="13157" y="12229"/>
                  </a:lnTo>
                  <a:lnTo>
                    <a:pt x="13170" y="12234"/>
                  </a:lnTo>
                  <a:lnTo>
                    <a:pt x="13182" y="12239"/>
                  </a:lnTo>
                  <a:lnTo>
                    <a:pt x="13194" y="12246"/>
                  </a:lnTo>
                  <a:lnTo>
                    <a:pt x="13207" y="12253"/>
                  </a:lnTo>
                  <a:lnTo>
                    <a:pt x="13220" y="12261"/>
                  </a:lnTo>
                  <a:lnTo>
                    <a:pt x="13232" y="12269"/>
                  </a:lnTo>
                  <a:lnTo>
                    <a:pt x="13244" y="12279"/>
                  </a:lnTo>
                  <a:lnTo>
                    <a:pt x="13257" y="12288"/>
                  </a:lnTo>
                  <a:lnTo>
                    <a:pt x="13899" y="12827"/>
                  </a:lnTo>
                  <a:lnTo>
                    <a:pt x="14023" y="12679"/>
                  </a:lnTo>
                  <a:lnTo>
                    <a:pt x="13375" y="12134"/>
                  </a:lnTo>
                  <a:lnTo>
                    <a:pt x="13356" y="12119"/>
                  </a:lnTo>
                  <a:lnTo>
                    <a:pt x="13335" y="12106"/>
                  </a:lnTo>
                  <a:lnTo>
                    <a:pt x="13316" y="12093"/>
                  </a:lnTo>
                  <a:lnTo>
                    <a:pt x="13296" y="12081"/>
                  </a:lnTo>
                  <a:lnTo>
                    <a:pt x="13276" y="12070"/>
                  </a:lnTo>
                  <a:lnTo>
                    <a:pt x="13256" y="12061"/>
                  </a:lnTo>
                  <a:lnTo>
                    <a:pt x="13234" y="12052"/>
                  </a:lnTo>
                  <a:lnTo>
                    <a:pt x="13214" y="12045"/>
                  </a:lnTo>
                  <a:lnTo>
                    <a:pt x="13193" y="12040"/>
                  </a:lnTo>
                  <a:lnTo>
                    <a:pt x="13172" y="12034"/>
                  </a:lnTo>
                  <a:lnTo>
                    <a:pt x="13150" y="12031"/>
                  </a:lnTo>
                  <a:lnTo>
                    <a:pt x="13129" y="12029"/>
                  </a:lnTo>
                  <a:lnTo>
                    <a:pt x="13109" y="12027"/>
                  </a:lnTo>
                  <a:lnTo>
                    <a:pt x="13088" y="12027"/>
                  </a:lnTo>
                  <a:lnTo>
                    <a:pt x="13067" y="12028"/>
                  </a:lnTo>
                  <a:lnTo>
                    <a:pt x="13045" y="12030"/>
                  </a:lnTo>
                  <a:lnTo>
                    <a:pt x="13024" y="12032"/>
                  </a:lnTo>
                  <a:lnTo>
                    <a:pt x="13004" y="12036"/>
                  </a:lnTo>
                  <a:lnTo>
                    <a:pt x="12983" y="12042"/>
                  </a:lnTo>
                  <a:lnTo>
                    <a:pt x="12962" y="12048"/>
                  </a:lnTo>
                  <a:lnTo>
                    <a:pt x="12942" y="12054"/>
                  </a:lnTo>
                  <a:lnTo>
                    <a:pt x="12922" y="12063"/>
                  </a:lnTo>
                  <a:lnTo>
                    <a:pt x="12903" y="12073"/>
                  </a:lnTo>
                  <a:lnTo>
                    <a:pt x="12883" y="12083"/>
                  </a:lnTo>
                  <a:lnTo>
                    <a:pt x="12863" y="12094"/>
                  </a:lnTo>
                  <a:lnTo>
                    <a:pt x="12845" y="12107"/>
                  </a:lnTo>
                  <a:lnTo>
                    <a:pt x="12827" y="12119"/>
                  </a:lnTo>
                  <a:lnTo>
                    <a:pt x="12809" y="12134"/>
                  </a:lnTo>
                  <a:lnTo>
                    <a:pt x="12791" y="12149"/>
                  </a:lnTo>
                  <a:lnTo>
                    <a:pt x="12774" y="12166"/>
                  </a:lnTo>
                  <a:lnTo>
                    <a:pt x="12758" y="12183"/>
                  </a:lnTo>
                  <a:lnTo>
                    <a:pt x="12742" y="12201"/>
                  </a:lnTo>
                  <a:lnTo>
                    <a:pt x="12727" y="12220"/>
                  </a:lnTo>
                  <a:lnTo>
                    <a:pt x="12712" y="12239"/>
                  </a:lnTo>
                  <a:lnTo>
                    <a:pt x="12700" y="12259"/>
                  </a:lnTo>
                  <a:lnTo>
                    <a:pt x="12688" y="12279"/>
                  </a:lnTo>
                  <a:lnTo>
                    <a:pt x="12676" y="12299"/>
                  </a:lnTo>
                  <a:lnTo>
                    <a:pt x="12667" y="12319"/>
                  </a:lnTo>
                  <a:lnTo>
                    <a:pt x="12657" y="12339"/>
                  </a:lnTo>
                  <a:lnTo>
                    <a:pt x="12650" y="12361"/>
                  </a:lnTo>
                  <a:lnTo>
                    <a:pt x="12643" y="12382"/>
                  </a:lnTo>
                  <a:lnTo>
                    <a:pt x="12637" y="12403"/>
                  </a:lnTo>
                  <a:lnTo>
                    <a:pt x="12633" y="12424"/>
                  </a:lnTo>
                  <a:lnTo>
                    <a:pt x="12629" y="12446"/>
                  </a:lnTo>
                  <a:lnTo>
                    <a:pt x="12626" y="12467"/>
                  </a:lnTo>
                  <a:lnTo>
                    <a:pt x="12625" y="12488"/>
                  </a:lnTo>
                  <a:lnTo>
                    <a:pt x="12624" y="12509"/>
                  </a:lnTo>
                  <a:lnTo>
                    <a:pt x="12625" y="12530"/>
                  </a:lnTo>
                  <a:lnTo>
                    <a:pt x="12626" y="12551"/>
                  </a:lnTo>
                  <a:lnTo>
                    <a:pt x="12630" y="12572"/>
                  </a:lnTo>
                  <a:lnTo>
                    <a:pt x="12634" y="12593"/>
                  </a:lnTo>
                  <a:lnTo>
                    <a:pt x="12639" y="12614"/>
                  </a:lnTo>
                  <a:lnTo>
                    <a:pt x="12644" y="12634"/>
                  </a:lnTo>
                  <a:lnTo>
                    <a:pt x="12652" y="12654"/>
                  </a:lnTo>
                  <a:lnTo>
                    <a:pt x="12660" y="12674"/>
                  </a:lnTo>
                  <a:lnTo>
                    <a:pt x="12670" y="12694"/>
                  </a:lnTo>
                  <a:lnTo>
                    <a:pt x="12681" y="12714"/>
                  </a:lnTo>
                  <a:lnTo>
                    <a:pt x="12692" y="12733"/>
                  </a:lnTo>
                  <a:lnTo>
                    <a:pt x="12705" y="12751"/>
                  </a:lnTo>
                  <a:lnTo>
                    <a:pt x="12719" y="12769"/>
                  </a:lnTo>
                  <a:lnTo>
                    <a:pt x="12734" y="12787"/>
                  </a:lnTo>
                  <a:lnTo>
                    <a:pt x="12750" y="12804"/>
                  </a:lnTo>
                  <a:lnTo>
                    <a:pt x="12767" y="12821"/>
                  </a:lnTo>
                  <a:lnTo>
                    <a:pt x="12785" y="12837"/>
                  </a:lnTo>
                  <a:close/>
                  <a:moveTo>
                    <a:pt x="11531" y="13315"/>
                  </a:moveTo>
                  <a:lnTo>
                    <a:pt x="12115" y="13569"/>
                  </a:lnTo>
                  <a:lnTo>
                    <a:pt x="12100" y="13593"/>
                  </a:lnTo>
                  <a:lnTo>
                    <a:pt x="12086" y="13616"/>
                  </a:lnTo>
                  <a:lnTo>
                    <a:pt x="12075" y="13642"/>
                  </a:lnTo>
                  <a:lnTo>
                    <a:pt x="12065" y="13667"/>
                  </a:lnTo>
                  <a:lnTo>
                    <a:pt x="12061" y="13680"/>
                  </a:lnTo>
                  <a:lnTo>
                    <a:pt x="12058" y="13693"/>
                  </a:lnTo>
                  <a:lnTo>
                    <a:pt x="12054" y="13706"/>
                  </a:lnTo>
                  <a:lnTo>
                    <a:pt x="12052" y="13719"/>
                  </a:lnTo>
                  <a:lnTo>
                    <a:pt x="12050" y="13733"/>
                  </a:lnTo>
                  <a:lnTo>
                    <a:pt x="12048" y="13746"/>
                  </a:lnTo>
                  <a:lnTo>
                    <a:pt x="12048" y="13760"/>
                  </a:lnTo>
                  <a:lnTo>
                    <a:pt x="12047" y="13774"/>
                  </a:lnTo>
                  <a:lnTo>
                    <a:pt x="12048" y="13787"/>
                  </a:lnTo>
                  <a:lnTo>
                    <a:pt x="12049" y="13801"/>
                  </a:lnTo>
                  <a:lnTo>
                    <a:pt x="12050" y="13815"/>
                  </a:lnTo>
                  <a:lnTo>
                    <a:pt x="12052" y="13829"/>
                  </a:lnTo>
                  <a:lnTo>
                    <a:pt x="12055" y="13843"/>
                  </a:lnTo>
                  <a:lnTo>
                    <a:pt x="12059" y="13856"/>
                  </a:lnTo>
                  <a:lnTo>
                    <a:pt x="12063" y="13870"/>
                  </a:lnTo>
                  <a:lnTo>
                    <a:pt x="12067" y="13884"/>
                  </a:lnTo>
                  <a:lnTo>
                    <a:pt x="12072" y="13898"/>
                  </a:lnTo>
                  <a:lnTo>
                    <a:pt x="12079" y="13912"/>
                  </a:lnTo>
                  <a:lnTo>
                    <a:pt x="12086" y="13926"/>
                  </a:lnTo>
                  <a:lnTo>
                    <a:pt x="12094" y="13939"/>
                  </a:lnTo>
                  <a:lnTo>
                    <a:pt x="12101" y="13953"/>
                  </a:lnTo>
                  <a:lnTo>
                    <a:pt x="12111" y="13966"/>
                  </a:lnTo>
                  <a:lnTo>
                    <a:pt x="12120" y="13980"/>
                  </a:lnTo>
                  <a:lnTo>
                    <a:pt x="12131" y="13994"/>
                  </a:lnTo>
                  <a:lnTo>
                    <a:pt x="12144" y="14008"/>
                  </a:lnTo>
                  <a:lnTo>
                    <a:pt x="12158" y="14023"/>
                  </a:lnTo>
                  <a:lnTo>
                    <a:pt x="12171" y="14037"/>
                  </a:lnTo>
                  <a:lnTo>
                    <a:pt x="12185" y="14050"/>
                  </a:lnTo>
                  <a:lnTo>
                    <a:pt x="12200" y="14062"/>
                  </a:lnTo>
                  <a:lnTo>
                    <a:pt x="12215" y="14073"/>
                  </a:lnTo>
                  <a:lnTo>
                    <a:pt x="12231" y="14083"/>
                  </a:lnTo>
                  <a:lnTo>
                    <a:pt x="12247" y="14092"/>
                  </a:lnTo>
                  <a:lnTo>
                    <a:pt x="12263" y="14101"/>
                  </a:lnTo>
                  <a:lnTo>
                    <a:pt x="12280" y="14108"/>
                  </a:lnTo>
                  <a:lnTo>
                    <a:pt x="12296" y="14115"/>
                  </a:lnTo>
                  <a:lnTo>
                    <a:pt x="12313" y="14120"/>
                  </a:lnTo>
                  <a:lnTo>
                    <a:pt x="12330" y="14125"/>
                  </a:lnTo>
                  <a:lnTo>
                    <a:pt x="12348" y="14129"/>
                  </a:lnTo>
                  <a:lnTo>
                    <a:pt x="12365" y="14132"/>
                  </a:lnTo>
                  <a:lnTo>
                    <a:pt x="12383" y="14134"/>
                  </a:lnTo>
                  <a:lnTo>
                    <a:pt x="12401" y="14135"/>
                  </a:lnTo>
                  <a:lnTo>
                    <a:pt x="12419" y="14135"/>
                  </a:lnTo>
                  <a:lnTo>
                    <a:pt x="12437" y="14134"/>
                  </a:lnTo>
                  <a:lnTo>
                    <a:pt x="12455" y="14133"/>
                  </a:lnTo>
                  <a:lnTo>
                    <a:pt x="12473" y="14130"/>
                  </a:lnTo>
                  <a:lnTo>
                    <a:pt x="12492" y="14127"/>
                  </a:lnTo>
                  <a:lnTo>
                    <a:pt x="12510" y="14121"/>
                  </a:lnTo>
                  <a:lnTo>
                    <a:pt x="12529" y="14116"/>
                  </a:lnTo>
                  <a:lnTo>
                    <a:pt x="12547" y="14108"/>
                  </a:lnTo>
                  <a:lnTo>
                    <a:pt x="12566" y="14101"/>
                  </a:lnTo>
                  <a:lnTo>
                    <a:pt x="12584" y="14092"/>
                  </a:lnTo>
                  <a:lnTo>
                    <a:pt x="12602" y="14083"/>
                  </a:lnTo>
                  <a:lnTo>
                    <a:pt x="12620" y="14072"/>
                  </a:lnTo>
                  <a:lnTo>
                    <a:pt x="12638" y="14061"/>
                  </a:lnTo>
                  <a:lnTo>
                    <a:pt x="12656" y="14048"/>
                  </a:lnTo>
                  <a:lnTo>
                    <a:pt x="12674" y="14034"/>
                  </a:lnTo>
                  <a:lnTo>
                    <a:pt x="13059" y="13723"/>
                  </a:lnTo>
                  <a:lnTo>
                    <a:pt x="12254" y="12730"/>
                  </a:lnTo>
                  <a:lnTo>
                    <a:pt x="12104" y="12851"/>
                  </a:lnTo>
                  <a:lnTo>
                    <a:pt x="12442" y="13270"/>
                  </a:lnTo>
                  <a:lnTo>
                    <a:pt x="12254" y="13422"/>
                  </a:lnTo>
                  <a:lnTo>
                    <a:pt x="11707" y="13173"/>
                  </a:lnTo>
                  <a:lnTo>
                    <a:pt x="11531" y="13315"/>
                  </a:lnTo>
                  <a:close/>
                  <a:moveTo>
                    <a:pt x="12280" y="13870"/>
                  </a:moveTo>
                  <a:lnTo>
                    <a:pt x="12273" y="13861"/>
                  </a:lnTo>
                  <a:lnTo>
                    <a:pt x="12267" y="13851"/>
                  </a:lnTo>
                  <a:lnTo>
                    <a:pt x="12261" y="13843"/>
                  </a:lnTo>
                  <a:lnTo>
                    <a:pt x="12255" y="13833"/>
                  </a:lnTo>
                  <a:lnTo>
                    <a:pt x="12250" y="13824"/>
                  </a:lnTo>
                  <a:lnTo>
                    <a:pt x="12246" y="13814"/>
                  </a:lnTo>
                  <a:lnTo>
                    <a:pt x="12243" y="13804"/>
                  </a:lnTo>
                  <a:lnTo>
                    <a:pt x="12239" y="13795"/>
                  </a:lnTo>
                  <a:lnTo>
                    <a:pt x="12237" y="13785"/>
                  </a:lnTo>
                  <a:lnTo>
                    <a:pt x="12235" y="13776"/>
                  </a:lnTo>
                  <a:lnTo>
                    <a:pt x="12234" y="13766"/>
                  </a:lnTo>
                  <a:lnTo>
                    <a:pt x="12233" y="13757"/>
                  </a:lnTo>
                  <a:lnTo>
                    <a:pt x="12232" y="13747"/>
                  </a:lnTo>
                  <a:lnTo>
                    <a:pt x="12233" y="13737"/>
                  </a:lnTo>
                  <a:lnTo>
                    <a:pt x="12233" y="13728"/>
                  </a:lnTo>
                  <a:lnTo>
                    <a:pt x="12235" y="13718"/>
                  </a:lnTo>
                  <a:lnTo>
                    <a:pt x="12238" y="13699"/>
                  </a:lnTo>
                  <a:lnTo>
                    <a:pt x="12245" y="13681"/>
                  </a:lnTo>
                  <a:lnTo>
                    <a:pt x="12253" y="13663"/>
                  </a:lnTo>
                  <a:lnTo>
                    <a:pt x="12264" y="13645"/>
                  </a:lnTo>
                  <a:lnTo>
                    <a:pt x="12276" y="13627"/>
                  </a:lnTo>
                  <a:lnTo>
                    <a:pt x="12289" y="13611"/>
                  </a:lnTo>
                  <a:lnTo>
                    <a:pt x="12305" y="13594"/>
                  </a:lnTo>
                  <a:lnTo>
                    <a:pt x="12323" y="13579"/>
                  </a:lnTo>
                  <a:lnTo>
                    <a:pt x="12547" y="13398"/>
                  </a:lnTo>
                  <a:lnTo>
                    <a:pt x="12799" y="13709"/>
                  </a:lnTo>
                  <a:lnTo>
                    <a:pt x="12575" y="13889"/>
                  </a:lnTo>
                  <a:lnTo>
                    <a:pt x="12556" y="13903"/>
                  </a:lnTo>
                  <a:lnTo>
                    <a:pt x="12537" y="13916"/>
                  </a:lnTo>
                  <a:lnTo>
                    <a:pt x="12518" y="13927"/>
                  </a:lnTo>
                  <a:lnTo>
                    <a:pt x="12498" y="13934"/>
                  </a:lnTo>
                  <a:lnTo>
                    <a:pt x="12479" y="13940"/>
                  </a:lnTo>
                  <a:lnTo>
                    <a:pt x="12458" y="13945"/>
                  </a:lnTo>
                  <a:lnTo>
                    <a:pt x="12439" y="13947"/>
                  </a:lnTo>
                  <a:lnTo>
                    <a:pt x="12420" y="13947"/>
                  </a:lnTo>
                  <a:lnTo>
                    <a:pt x="12411" y="13946"/>
                  </a:lnTo>
                  <a:lnTo>
                    <a:pt x="12401" y="13945"/>
                  </a:lnTo>
                  <a:lnTo>
                    <a:pt x="12391" y="13943"/>
                  </a:lnTo>
                  <a:lnTo>
                    <a:pt x="12382" y="13940"/>
                  </a:lnTo>
                  <a:lnTo>
                    <a:pt x="12372" y="13937"/>
                  </a:lnTo>
                  <a:lnTo>
                    <a:pt x="12364" y="13934"/>
                  </a:lnTo>
                  <a:lnTo>
                    <a:pt x="12354" y="13930"/>
                  </a:lnTo>
                  <a:lnTo>
                    <a:pt x="12346" y="13926"/>
                  </a:lnTo>
                  <a:lnTo>
                    <a:pt x="12337" y="13920"/>
                  </a:lnTo>
                  <a:lnTo>
                    <a:pt x="12329" y="13915"/>
                  </a:lnTo>
                  <a:lnTo>
                    <a:pt x="12320" y="13909"/>
                  </a:lnTo>
                  <a:lnTo>
                    <a:pt x="12312" y="13902"/>
                  </a:lnTo>
                  <a:lnTo>
                    <a:pt x="12303" y="13895"/>
                  </a:lnTo>
                  <a:lnTo>
                    <a:pt x="12296" y="13887"/>
                  </a:lnTo>
                  <a:lnTo>
                    <a:pt x="12288" y="13879"/>
                  </a:lnTo>
                  <a:lnTo>
                    <a:pt x="12280" y="13870"/>
                  </a:lnTo>
                  <a:close/>
                  <a:moveTo>
                    <a:pt x="10529" y="13878"/>
                  </a:moveTo>
                  <a:lnTo>
                    <a:pt x="11574" y="14749"/>
                  </a:lnTo>
                  <a:lnTo>
                    <a:pt x="11709" y="14672"/>
                  </a:lnTo>
                  <a:lnTo>
                    <a:pt x="11475" y="13331"/>
                  </a:lnTo>
                  <a:lnTo>
                    <a:pt x="11296" y="13434"/>
                  </a:lnTo>
                  <a:lnTo>
                    <a:pt x="11349" y="13700"/>
                  </a:lnTo>
                  <a:lnTo>
                    <a:pt x="10913" y="13953"/>
                  </a:lnTo>
                  <a:lnTo>
                    <a:pt x="10707" y="13775"/>
                  </a:lnTo>
                  <a:lnTo>
                    <a:pt x="10529" y="13878"/>
                  </a:lnTo>
                  <a:close/>
                  <a:moveTo>
                    <a:pt x="11041" y="14069"/>
                  </a:moveTo>
                  <a:lnTo>
                    <a:pt x="11381" y="13872"/>
                  </a:lnTo>
                  <a:lnTo>
                    <a:pt x="11493" y="14462"/>
                  </a:lnTo>
                  <a:lnTo>
                    <a:pt x="11041" y="14069"/>
                  </a:lnTo>
                  <a:close/>
                  <a:moveTo>
                    <a:pt x="9625" y="14183"/>
                  </a:moveTo>
                  <a:lnTo>
                    <a:pt x="9683" y="14348"/>
                  </a:lnTo>
                  <a:lnTo>
                    <a:pt x="10270" y="14145"/>
                  </a:lnTo>
                  <a:lnTo>
                    <a:pt x="10396" y="14507"/>
                  </a:lnTo>
                  <a:lnTo>
                    <a:pt x="9894" y="14680"/>
                  </a:lnTo>
                  <a:lnTo>
                    <a:pt x="9949" y="14843"/>
                  </a:lnTo>
                  <a:lnTo>
                    <a:pt x="10452" y="14671"/>
                  </a:lnTo>
                  <a:lnTo>
                    <a:pt x="10573" y="15024"/>
                  </a:lnTo>
                  <a:lnTo>
                    <a:pt x="9985" y="15226"/>
                  </a:lnTo>
                  <a:lnTo>
                    <a:pt x="10042" y="15391"/>
                  </a:lnTo>
                  <a:lnTo>
                    <a:pt x="10814" y="15125"/>
                  </a:lnTo>
                  <a:lnTo>
                    <a:pt x="10397" y="13917"/>
                  </a:lnTo>
                  <a:lnTo>
                    <a:pt x="9625" y="14183"/>
                  </a:lnTo>
                  <a:close/>
                </a:path>
              </a:pathLst>
            </a:custGeom>
            <a:solidFill>
              <a:srgbClr val="1E3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8" name="Freeform 114"/>
            <p:cNvSpPr>
              <a:spLocks noEditPoints="1"/>
            </p:cNvSpPr>
            <p:nvPr/>
          </p:nvSpPr>
          <p:spPr bwMode="auto">
            <a:xfrm>
              <a:off x="17021" y="25050"/>
              <a:ext cx="1134" cy="1134"/>
            </a:xfrm>
            <a:custGeom>
              <a:avLst/>
              <a:gdLst>
                <a:gd name="T0" fmla="*/ 45 w 17010"/>
                <a:gd name="T1" fmla="*/ 1 h 17010"/>
                <a:gd name="T2" fmla="*/ 54 w 17010"/>
                <a:gd name="T3" fmla="*/ 4 h 17010"/>
                <a:gd name="T4" fmla="*/ 62 w 17010"/>
                <a:gd name="T5" fmla="*/ 9 h 17010"/>
                <a:gd name="T6" fmla="*/ 68 w 17010"/>
                <a:gd name="T7" fmla="*/ 15 h 17010"/>
                <a:gd name="T8" fmla="*/ 73 w 17010"/>
                <a:gd name="T9" fmla="*/ 23 h 17010"/>
                <a:gd name="T10" fmla="*/ 75 w 17010"/>
                <a:gd name="T11" fmla="*/ 32 h 17010"/>
                <a:gd name="T12" fmla="*/ 75 w 17010"/>
                <a:gd name="T13" fmla="*/ 42 h 17010"/>
                <a:gd name="T14" fmla="*/ 73 w 17010"/>
                <a:gd name="T15" fmla="*/ 51 h 17010"/>
                <a:gd name="T16" fmla="*/ 69 w 17010"/>
                <a:gd name="T17" fmla="*/ 59 h 17010"/>
                <a:gd name="T18" fmla="*/ 63 w 17010"/>
                <a:gd name="T19" fmla="*/ 66 h 17010"/>
                <a:gd name="T20" fmla="*/ 56 w 17010"/>
                <a:gd name="T21" fmla="*/ 71 h 17010"/>
                <a:gd name="T22" fmla="*/ 47 w 17010"/>
                <a:gd name="T23" fmla="*/ 74 h 17010"/>
                <a:gd name="T24" fmla="*/ 38 w 17010"/>
                <a:gd name="T25" fmla="*/ 76 h 17010"/>
                <a:gd name="T26" fmla="*/ 28 w 17010"/>
                <a:gd name="T27" fmla="*/ 74 h 17010"/>
                <a:gd name="T28" fmla="*/ 20 w 17010"/>
                <a:gd name="T29" fmla="*/ 71 h 17010"/>
                <a:gd name="T30" fmla="*/ 12 w 17010"/>
                <a:gd name="T31" fmla="*/ 66 h 17010"/>
                <a:gd name="T32" fmla="*/ 6 w 17010"/>
                <a:gd name="T33" fmla="*/ 59 h 17010"/>
                <a:gd name="T34" fmla="*/ 2 w 17010"/>
                <a:gd name="T35" fmla="*/ 51 h 17010"/>
                <a:gd name="T36" fmla="*/ 0 w 17010"/>
                <a:gd name="T37" fmla="*/ 42 h 17010"/>
                <a:gd name="T38" fmla="*/ 0 w 17010"/>
                <a:gd name="T39" fmla="*/ 32 h 17010"/>
                <a:gd name="T40" fmla="*/ 3 w 17010"/>
                <a:gd name="T41" fmla="*/ 23 h 17010"/>
                <a:gd name="T42" fmla="*/ 8 w 17010"/>
                <a:gd name="T43" fmla="*/ 15 h 17010"/>
                <a:gd name="T44" fmla="*/ 14 w 17010"/>
                <a:gd name="T45" fmla="*/ 9 h 17010"/>
                <a:gd name="T46" fmla="*/ 21 w 17010"/>
                <a:gd name="T47" fmla="*/ 4 h 17010"/>
                <a:gd name="T48" fmla="*/ 30 w 17010"/>
                <a:gd name="T49" fmla="*/ 1 h 17010"/>
                <a:gd name="T50" fmla="*/ 38 w 17010"/>
                <a:gd name="T51" fmla="*/ 1 h 17010"/>
                <a:gd name="T52" fmla="*/ 47 w 17010"/>
                <a:gd name="T53" fmla="*/ 2 h 17010"/>
                <a:gd name="T54" fmla="*/ 55 w 17010"/>
                <a:gd name="T55" fmla="*/ 5 h 17010"/>
                <a:gd name="T56" fmla="*/ 63 w 17010"/>
                <a:gd name="T57" fmla="*/ 11 h 17010"/>
                <a:gd name="T58" fmla="*/ 68 w 17010"/>
                <a:gd name="T59" fmla="*/ 17 h 17010"/>
                <a:gd name="T60" fmla="*/ 72 w 17010"/>
                <a:gd name="T61" fmla="*/ 25 h 17010"/>
                <a:gd name="T62" fmla="*/ 74 w 17010"/>
                <a:gd name="T63" fmla="*/ 34 h 17010"/>
                <a:gd name="T64" fmla="*/ 74 w 17010"/>
                <a:gd name="T65" fmla="*/ 43 h 17010"/>
                <a:gd name="T66" fmla="*/ 72 w 17010"/>
                <a:gd name="T67" fmla="*/ 52 h 17010"/>
                <a:gd name="T68" fmla="*/ 67 w 17010"/>
                <a:gd name="T69" fmla="*/ 60 h 17010"/>
                <a:gd name="T70" fmla="*/ 61 w 17010"/>
                <a:gd name="T71" fmla="*/ 66 h 17010"/>
                <a:gd name="T72" fmla="*/ 54 w 17010"/>
                <a:gd name="T73" fmla="*/ 71 h 17010"/>
                <a:gd name="T74" fmla="*/ 45 w 17010"/>
                <a:gd name="T75" fmla="*/ 74 h 17010"/>
                <a:gd name="T76" fmla="*/ 36 w 17010"/>
                <a:gd name="T77" fmla="*/ 75 h 17010"/>
                <a:gd name="T78" fmla="*/ 27 w 17010"/>
                <a:gd name="T79" fmla="*/ 73 h 17010"/>
                <a:gd name="T80" fmla="*/ 19 w 17010"/>
                <a:gd name="T81" fmla="*/ 69 h 17010"/>
                <a:gd name="T82" fmla="*/ 12 w 17010"/>
                <a:gd name="T83" fmla="*/ 64 h 17010"/>
                <a:gd name="T84" fmla="*/ 6 w 17010"/>
                <a:gd name="T85" fmla="*/ 57 h 17010"/>
                <a:gd name="T86" fmla="*/ 3 w 17010"/>
                <a:gd name="T87" fmla="*/ 49 h 17010"/>
                <a:gd name="T88" fmla="*/ 1 w 17010"/>
                <a:gd name="T89" fmla="*/ 40 h 17010"/>
                <a:gd name="T90" fmla="*/ 2 w 17010"/>
                <a:gd name="T91" fmla="*/ 30 h 17010"/>
                <a:gd name="T92" fmla="*/ 5 w 17010"/>
                <a:gd name="T93" fmla="*/ 22 h 17010"/>
                <a:gd name="T94" fmla="*/ 9 w 17010"/>
                <a:gd name="T95" fmla="*/ 14 h 17010"/>
                <a:gd name="T96" fmla="*/ 16 w 17010"/>
                <a:gd name="T97" fmla="*/ 8 h 17010"/>
                <a:gd name="T98" fmla="*/ 23 w 17010"/>
                <a:gd name="T99" fmla="*/ 4 h 17010"/>
                <a:gd name="T100" fmla="*/ 32 w 17010"/>
                <a:gd name="T101" fmla="*/ 1 h 170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7010" h="17010">
                  <a:moveTo>
                    <a:pt x="8505" y="0"/>
                  </a:moveTo>
                  <a:lnTo>
                    <a:pt x="8942" y="11"/>
                  </a:lnTo>
                  <a:lnTo>
                    <a:pt x="9373" y="44"/>
                  </a:lnTo>
                  <a:lnTo>
                    <a:pt x="9798" y="98"/>
                  </a:lnTo>
                  <a:lnTo>
                    <a:pt x="10216" y="173"/>
                  </a:lnTo>
                  <a:lnTo>
                    <a:pt x="10626" y="269"/>
                  </a:lnTo>
                  <a:lnTo>
                    <a:pt x="11029" y="384"/>
                  </a:lnTo>
                  <a:lnTo>
                    <a:pt x="11424" y="518"/>
                  </a:lnTo>
                  <a:lnTo>
                    <a:pt x="11810" y="670"/>
                  </a:lnTo>
                  <a:lnTo>
                    <a:pt x="12187" y="841"/>
                  </a:lnTo>
                  <a:lnTo>
                    <a:pt x="12553" y="1029"/>
                  </a:lnTo>
                  <a:lnTo>
                    <a:pt x="12910" y="1234"/>
                  </a:lnTo>
                  <a:lnTo>
                    <a:pt x="13255" y="1455"/>
                  </a:lnTo>
                  <a:lnTo>
                    <a:pt x="13588" y="1694"/>
                  </a:lnTo>
                  <a:lnTo>
                    <a:pt x="13910" y="1947"/>
                  </a:lnTo>
                  <a:lnTo>
                    <a:pt x="14218" y="2213"/>
                  </a:lnTo>
                  <a:lnTo>
                    <a:pt x="14514" y="2496"/>
                  </a:lnTo>
                  <a:lnTo>
                    <a:pt x="14797" y="2792"/>
                  </a:lnTo>
                  <a:lnTo>
                    <a:pt x="15063" y="3100"/>
                  </a:lnTo>
                  <a:lnTo>
                    <a:pt x="15316" y="3422"/>
                  </a:lnTo>
                  <a:lnTo>
                    <a:pt x="15555" y="3755"/>
                  </a:lnTo>
                  <a:lnTo>
                    <a:pt x="15776" y="4100"/>
                  </a:lnTo>
                  <a:lnTo>
                    <a:pt x="15981" y="4457"/>
                  </a:lnTo>
                  <a:lnTo>
                    <a:pt x="16169" y="4823"/>
                  </a:lnTo>
                  <a:lnTo>
                    <a:pt x="16340" y="5200"/>
                  </a:lnTo>
                  <a:lnTo>
                    <a:pt x="16492" y="5586"/>
                  </a:lnTo>
                  <a:lnTo>
                    <a:pt x="16626" y="5981"/>
                  </a:lnTo>
                  <a:lnTo>
                    <a:pt x="16741" y="6384"/>
                  </a:lnTo>
                  <a:lnTo>
                    <a:pt x="16837" y="6794"/>
                  </a:lnTo>
                  <a:lnTo>
                    <a:pt x="16912" y="7212"/>
                  </a:lnTo>
                  <a:lnTo>
                    <a:pt x="16966" y="7637"/>
                  </a:lnTo>
                  <a:lnTo>
                    <a:pt x="16999" y="8068"/>
                  </a:lnTo>
                  <a:lnTo>
                    <a:pt x="17010" y="8505"/>
                  </a:lnTo>
                  <a:lnTo>
                    <a:pt x="16999" y="8942"/>
                  </a:lnTo>
                  <a:lnTo>
                    <a:pt x="16966" y="9373"/>
                  </a:lnTo>
                  <a:lnTo>
                    <a:pt x="16912" y="9798"/>
                  </a:lnTo>
                  <a:lnTo>
                    <a:pt x="16837" y="10216"/>
                  </a:lnTo>
                  <a:lnTo>
                    <a:pt x="16741" y="10626"/>
                  </a:lnTo>
                  <a:lnTo>
                    <a:pt x="16626" y="11030"/>
                  </a:lnTo>
                  <a:lnTo>
                    <a:pt x="16492" y="11424"/>
                  </a:lnTo>
                  <a:lnTo>
                    <a:pt x="16340" y="11810"/>
                  </a:lnTo>
                  <a:lnTo>
                    <a:pt x="16169" y="12187"/>
                  </a:lnTo>
                  <a:lnTo>
                    <a:pt x="15981" y="12553"/>
                  </a:lnTo>
                  <a:lnTo>
                    <a:pt x="15776" y="12910"/>
                  </a:lnTo>
                  <a:lnTo>
                    <a:pt x="15555" y="13255"/>
                  </a:lnTo>
                  <a:lnTo>
                    <a:pt x="15316" y="13588"/>
                  </a:lnTo>
                  <a:lnTo>
                    <a:pt x="15063" y="13910"/>
                  </a:lnTo>
                  <a:lnTo>
                    <a:pt x="14797" y="14218"/>
                  </a:lnTo>
                  <a:lnTo>
                    <a:pt x="14514" y="14514"/>
                  </a:lnTo>
                  <a:lnTo>
                    <a:pt x="14218" y="14797"/>
                  </a:lnTo>
                  <a:lnTo>
                    <a:pt x="13910" y="15063"/>
                  </a:lnTo>
                  <a:lnTo>
                    <a:pt x="13588" y="15316"/>
                  </a:lnTo>
                  <a:lnTo>
                    <a:pt x="13255" y="15555"/>
                  </a:lnTo>
                  <a:lnTo>
                    <a:pt x="12910" y="15776"/>
                  </a:lnTo>
                  <a:lnTo>
                    <a:pt x="12553" y="15981"/>
                  </a:lnTo>
                  <a:lnTo>
                    <a:pt x="12187" y="16169"/>
                  </a:lnTo>
                  <a:lnTo>
                    <a:pt x="11810" y="16340"/>
                  </a:lnTo>
                  <a:lnTo>
                    <a:pt x="11424" y="16492"/>
                  </a:lnTo>
                  <a:lnTo>
                    <a:pt x="11029" y="16626"/>
                  </a:lnTo>
                  <a:lnTo>
                    <a:pt x="10626" y="16741"/>
                  </a:lnTo>
                  <a:lnTo>
                    <a:pt x="10216" y="16837"/>
                  </a:lnTo>
                  <a:lnTo>
                    <a:pt x="9798" y="16912"/>
                  </a:lnTo>
                  <a:lnTo>
                    <a:pt x="9373" y="16966"/>
                  </a:lnTo>
                  <a:lnTo>
                    <a:pt x="8942" y="16999"/>
                  </a:lnTo>
                  <a:lnTo>
                    <a:pt x="8505" y="17010"/>
                  </a:lnTo>
                  <a:lnTo>
                    <a:pt x="8068" y="16999"/>
                  </a:lnTo>
                  <a:lnTo>
                    <a:pt x="7637" y="16966"/>
                  </a:lnTo>
                  <a:lnTo>
                    <a:pt x="7212" y="16912"/>
                  </a:lnTo>
                  <a:lnTo>
                    <a:pt x="6794" y="16837"/>
                  </a:lnTo>
                  <a:lnTo>
                    <a:pt x="6384" y="16741"/>
                  </a:lnTo>
                  <a:lnTo>
                    <a:pt x="5981" y="16626"/>
                  </a:lnTo>
                  <a:lnTo>
                    <a:pt x="5586" y="16492"/>
                  </a:lnTo>
                  <a:lnTo>
                    <a:pt x="5200" y="16340"/>
                  </a:lnTo>
                  <a:lnTo>
                    <a:pt x="4823" y="16169"/>
                  </a:lnTo>
                  <a:lnTo>
                    <a:pt x="4457" y="15981"/>
                  </a:lnTo>
                  <a:lnTo>
                    <a:pt x="4100" y="15776"/>
                  </a:lnTo>
                  <a:lnTo>
                    <a:pt x="3755" y="15555"/>
                  </a:lnTo>
                  <a:lnTo>
                    <a:pt x="3422" y="15316"/>
                  </a:lnTo>
                  <a:lnTo>
                    <a:pt x="3100" y="15063"/>
                  </a:lnTo>
                  <a:lnTo>
                    <a:pt x="2792" y="14797"/>
                  </a:lnTo>
                  <a:lnTo>
                    <a:pt x="2496" y="14514"/>
                  </a:lnTo>
                  <a:lnTo>
                    <a:pt x="2213" y="14218"/>
                  </a:lnTo>
                  <a:lnTo>
                    <a:pt x="1947" y="13910"/>
                  </a:lnTo>
                  <a:lnTo>
                    <a:pt x="1694" y="13588"/>
                  </a:lnTo>
                  <a:lnTo>
                    <a:pt x="1455" y="13255"/>
                  </a:lnTo>
                  <a:lnTo>
                    <a:pt x="1234" y="12910"/>
                  </a:lnTo>
                  <a:lnTo>
                    <a:pt x="1029" y="12553"/>
                  </a:lnTo>
                  <a:lnTo>
                    <a:pt x="841" y="12187"/>
                  </a:lnTo>
                  <a:lnTo>
                    <a:pt x="670" y="11810"/>
                  </a:lnTo>
                  <a:lnTo>
                    <a:pt x="518" y="11424"/>
                  </a:lnTo>
                  <a:lnTo>
                    <a:pt x="384" y="11030"/>
                  </a:lnTo>
                  <a:lnTo>
                    <a:pt x="269" y="10626"/>
                  </a:lnTo>
                  <a:lnTo>
                    <a:pt x="173" y="10216"/>
                  </a:lnTo>
                  <a:lnTo>
                    <a:pt x="98" y="9798"/>
                  </a:lnTo>
                  <a:lnTo>
                    <a:pt x="44" y="9373"/>
                  </a:lnTo>
                  <a:lnTo>
                    <a:pt x="11" y="8942"/>
                  </a:lnTo>
                  <a:lnTo>
                    <a:pt x="0" y="8505"/>
                  </a:lnTo>
                  <a:lnTo>
                    <a:pt x="11" y="8068"/>
                  </a:lnTo>
                  <a:lnTo>
                    <a:pt x="44" y="7637"/>
                  </a:lnTo>
                  <a:lnTo>
                    <a:pt x="98" y="7212"/>
                  </a:lnTo>
                  <a:lnTo>
                    <a:pt x="173" y="6794"/>
                  </a:lnTo>
                  <a:lnTo>
                    <a:pt x="269" y="6384"/>
                  </a:lnTo>
                  <a:lnTo>
                    <a:pt x="384" y="5981"/>
                  </a:lnTo>
                  <a:lnTo>
                    <a:pt x="518" y="5586"/>
                  </a:lnTo>
                  <a:lnTo>
                    <a:pt x="670" y="5200"/>
                  </a:lnTo>
                  <a:lnTo>
                    <a:pt x="841" y="4823"/>
                  </a:lnTo>
                  <a:lnTo>
                    <a:pt x="1029" y="4457"/>
                  </a:lnTo>
                  <a:lnTo>
                    <a:pt x="1234" y="4100"/>
                  </a:lnTo>
                  <a:lnTo>
                    <a:pt x="1455" y="3755"/>
                  </a:lnTo>
                  <a:lnTo>
                    <a:pt x="1694" y="3422"/>
                  </a:lnTo>
                  <a:lnTo>
                    <a:pt x="1947" y="3100"/>
                  </a:lnTo>
                  <a:lnTo>
                    <a:pt x="2213" y="2792"/>
                  </a:lnTo>
                  <a:lnTo>
                    <a:pt x="2496" y="2496"/>
                  </a:lnTo>
                  <a:lnTo>
                    <a:pt x="2792" y="2213"/>
                  </a:lnTo>
                  <a:lnTo>
                    <a:pt x="3100" y="1947"/>
                  </a:lnTo>
                  <a:lnTo>
                    <a:pt x="3422" y="1694"/>
                  </a:lnTo>
                  <a:lnTo>
                    <a:pt x="3755" y="1455"/>
                  </a:lnTo>
                  <a:lnTo>
                    <a:pt x="4100" y="1234"/>
                  </a:lnTo>
                  <a:lnTo>
                    <a:pt x="4457" y="1029"/>
                  </a:lnTo>
                  <a:lnTo>
                    <a:pt x="4823" y="841"/>
                  </a:lnTo>
                  <a:lnTo>
                    <a:pt x="5200" y="670"/>
                  </a:lnTo>
                  <a:lnTo>
                    <a:pt x="5586" y="518"/>
                  </a:lnTo>
                  <a:lnTo>
                    <a:pt x="5981" y="384"/>
                  </a:lnTo>
                  <a:lnTo>
                    <a:pt x="6384" y="269"/>
                  </a:lnTo>
                  <a:lnTo>
                    <a:pt x="6794" y="173"/>
                  </a:lnTo>
                  <a:lnTo>
                    <a:pt x="7212" y="98"/>
                  </a:lnTo>
                  <a:lnTo>
                    <a:pt x="7637" y="44"/>
                  </a:lnTo>
                  <a:lnTo>
                    <a:pt x="8068" y="11"/>
                  </a:lnTo>
                  <a:lnTo>
                    <a:pt x="8505" y="0"/>
                  </a:lnTo>
                  <a:close/>
                  <a:moveTo>
                    <a:pt x="8505" y="215"/>
                  </a:moveTo>
                  <a:lnTo>
                    <a:pt x="8930" y="225"/>
                  </a:lnTo>
                  <a:lnTo>
                    <a:pt x="9350" y="257"/>
                  </a:lnTo>
                  <a:lnTo>
                    <a:pt x="9765" y="310"/>
                  </a:lnTo>
                  <a:lnTo>
                    <a:pt x="10172" y="384"/>
                  </a:lnTo>
                  <a:lnTo>
                    <a:pt x="10573" y="476"/>
                  </a:lnTo>
                  <a:lnTo>
                    <a:pt x="10966" y="589"/>
                  </a:lnTo>
                  <a:lnTo>
                    <a:pt x="11351" y="719"/>
                  </a:lnTo>
                  <a:lnTo>
                    <a:pt x="11726" y="868"/>
                  </a:lnTo>
                  <a:lnTo>
                    <a:pt x="12094" y="1034"/>
                  </a:lnTo>
                  <a:lnTo>
                    <a:pt x="12451" y="1218"/>
                  </a:lnTo>
                  <a:lnTo>
                    <a:pt x="12798" y="1418"/>
                  </a:lnTo>
                  <a:lnTo>
                    <a:pt x="13135" y="1634"/>
                  </a:lnTo>
                  <a:lnTo>
                    <a:pt x="13460" y="1866"/>
                  </a:lnTo>
                  <a:lnTo>
                    <a:pt x="13773" y="2111"/>
                  </a:lnTo>
                  <a:lnTo>
                    <a:pt x="14075" y="2373"/>
                  </a:lnTo>
                  <a:lnTo>
                    <a:pt x="14363" y="2647"/>
                  </a:lnTo>
                  <a:lnTo>
                    <a:pt x="14637" y="2935"/>
                  </a:lnTo>
                  <a:lnTo>
                    <a:pt x="14899" y="3237"/>
                  </a:lnTo>
                  <a:lnTo>
                    <a:pt x="15144" y="3550"/>
                  </a:lnTo>
                  <a:lnTo>
                    <a:pt x="15376" y="3875"/>
                  </a:lnTo>
                  <a:lnTo>
                    <a:pt x="15592" y="4212"/>
                  </a:lnTo>
                  <a:lnTo>
                    <a:pt x="15792" y="4559"/>
                  </a:lnTo>
                  <a:lnTo>
                    <a:pt x="15976" y="4916"/>
                  </a:lnTo>
                  <a:lnTo>
                    <a:pt x="16142" y="5284"/>
                  </a:lnTo>
                  <a:lnTo>
                    <a:pt x="16291" y="5660"/>
                  </a:lnTo>
                  <a:lnTo>
                    <a:pt x="16421" y="6044"/>
                  </a:lnTo>
                  <a:lnTo>
                    <a:pt x="16534" y="6437"/>
                  </a:lnTo>
                  <a:lnTo>
                    <a:pt x="16626" y="6838"/>
                  </a:lnTo>
                  <a:lnTo>
                    <a:pt x="16700" y="7245"/>
                  </a:lnTo>
                  <a:lnTo>
                    <a:pt x="16753" y="7660"/>
                  </a:lnTo>
                  <a:lnTo>
                    <a:pt x="16785" y="8080"/>
                  </a:lnTo>
                  <a:lnTo>
                    <a:pt x="16795" y="8505"/>
                  </a:lnTo>
                  <a:lnTo>
                    <a:pt x="16785" y="8930"/>
                  </a:lnTo>
                  <a:lnTo>
                    <a:pt x="16753" y="9350"/>
                  </a:lnTo>
                  <a:lnTo>
                    <a:pt x="16700" y="9765"/>
                  </a:lnTo>
                  <a:lnTo>
                    <a:pt x="16626" y="10172"/>
                  </a:lnTo>
                  <a:lnTo>
                    <a:pt x="16534" y="10573"/>
                  </a:lnTo>
                  <a:lnTo>
                    <a:pt x="16421" y="10966"/>
                  </a:lnTo>
                  <a:lnTo>
                    <a:pt x="16291" y="11351"/>
                  </a:lnTo>
                  <a:lnTo>
                    <a:pt x="16142" y="11726"/>
                  </a:lnTo>
                  <a:lnTo>
                    <a:pt x="15976" y="12094"/>
                  </a:lnTo>
                  <a:lnTo>
                    <a:pt x="15792" y="12451"/>
                  </a:lnTo>
                  <a:lnTo>
                    <a:pt x="15592" y="12798"/>
                  </a:lnTo>
                  <a:lnTo>
                    <a:pt x="15376" y="13135"/>
                  </a:lnTo>
                  <a:lnTo>
                    <a:pt x="15144" y="13460"/>
                  </a:lnTo>
                  <a:lnTo>
                    <a:pt x="14899" y="13773"/>
                  </a:lnTo>
                  <a:lnTo>
                    <a:pt x="14637" y="14075"/>
                  </a:lnTo>
                  <a:lnTo>
                    <a:pt x="14363" y="14363"/>
                  </a:lnTo>
                  <a:lnTo>
                    <a:pt x="14075" y="14637"/>
                  </a:lnTo>
                  <a:lnTo>
                    <a:pt x="13773" y="14899"/>
                  </a:lnTo>
                  <a:lnTo>
                    <a:pt x="13460" y="15144"/>
                  </a:lnTo>
                  <a:lnTo>
                    <a:pt x="13135" y="15376"/>
                  </a:lnTo>
                  <a:lnTo>
                    <a:pt x="12798" y="15592"/>
                  </a:lnTo>
                  <a:lnTo>
                    <a:pt x="12451" y="15793"/>
                  </a:lnTo>
                  <a:lnTo>
                    <a:pt x="12094" y="15976"/>
                  </a:lnTo>
                  <a:lnTo>
                    <a:pt x="11726" y="16142"/>
                  </a:lnTo>
                  <a:lnTo>
                    <a:pt x="11351" y="16291"/>
                  </a:lnTo>
                  <a:lnTo>
                    <a:pt x="10966" y="16421"/>
                  </a:lnTo>
                  <a:lnTo>
                    <a:pt x="10573" y="16534"/>
                  </a:lnTo>
                  <a:lnTo>
                    <a:pt x="10172" y="16626"/>
                  </a:lnTo>
                  <a:lnTo>
                    <a:pt x="9765" y="16700"/>
                  </a:lnTo>
                  <a:lnTo>
                    <a:pt x="9350" y="16753"/>
                  </a:lnTo>
                  <a:lnTo>
                    <a:pt x="8930" y="16785"/>
                  </a:lnTo>
                  <a:lnTo>
                    <a:pt x="8505" y="16795"/>
                  </a:lnTo>
                  <a:lnTo>
                    <a:pt x="8080" y="16785"/>
                  </a:lnTo>
                  <a:lnTo>
                    <a:pt x="7660" y="16753"/>
                  </a:lnTo>
                  <a:lnTo>
                    <a:pt x="7245" y="16700"/>
                  </a:lnTo>
                  <a:lnTo>
                    <a:pt x="6838" y="16626"/>
                  </a:lnTo>
                  <a:lnTo>
                    <a:pt x="6437" y="16534"/>
                  </a:lnTo>
                  <a:lnTo>
                    <a:pt x="6044" y="16421"/>
                  </a:lnTo>
                  <a:lnTo>
                    <a:pt x="5659" y="16291"/>
                  </a:lnTo>
                  <a:lnTo>
                    <a:pt x="5284" y="16142"/>
                  </a:lnTo>
                  <a:lnTo>
                    <a:pt x="4916" y="15976"/>
                  </a:lnTo>
                  <a:lnTo>
                    <a:pt x="4559" y="15793"/>
                  </a:lnTo>
                  <a:lnTo>
                    <a:pt x="4212" y="15592"/>
                  </a:lnTo>
                  <a:lnTo>
                    <a:pt x="3875" y="15376"/>
                  </a:lnTo>
                  <a:lnTo>
                    <a:pt x="3550" y="15144"/>
                  </a:lnTo>
                  <a:lnTo>
                    <a:pt x="3237" y="14899"/>
                  </a:lnTo>
                  <a:lnTo>
                    <a:pt x="2935" y="14637"/>
                  </a:lnTo>
                  <a:lnTo>
                    <a:pt x="2647" y="14363"/>
                  </a:lnTo>
                  <a:lnTo>
                    <a:pt x="2373" y="14075"/>
                  </a:lnTo>
                  <a:lnTo>
                    <a:pt x="2111" y="13773"/>
                  </a:lnTo>
                  <a:lnTo>
                    <a:pt x="1866" y="13460"/>
                  </a:lnTo>
                  <a:lnTo>
                    <a:pt x="1634" y="13135"/>
                  </a:lnTo>
                  <a:lnTo>
                    <a:pt x="1418" y="12798"/>
                  </a:lnTo>
                  <a:lnTo>
                    <a:pt x="1217" y="12451"/>
                  </a:lnTo>
                  <a:lnTo>
                    <a:pt x="1034" y="12094"/>
                  </a:lnTo>
                  <a:lnTo>
                    <a:pt x="868" y="11726"/>
                  </a:lnTo>
                  <a:lnTo>
                    <a:pt x="719" y="11351"/>
                  </a:lnTo>
                  <a:lnTo>
                    <a:pt x="589" y="10966"/>
                  </a:lnTo>
                  <a:lnTo>
                    <a:pt x="476" y="10573"/>
                  </a:lnTo>
                  <a:lnTo>
                    <a:pt x="384" y="10172"/>
                  </a:lnTo>
                  <a:lnTo>
                    <a:pt x="310" y="9765"/>
                  </a:lnTo>
                  <a:lnTo>
                    <a:pt x="257" y="9350"/>
                  </a:lnTo>
                  <a:lnTo>
                    <a:pt x="225" y="8930"/>
                  </a:lnTo>
                  <a:lnTo>
                    <a:pt x="215" y="8505"/>
                  </a:lnTo>
                  <a:lnTo>
                    <a:pt x="225" y="8080"/>
                  </a:lnTo>
                  <a:lnTo>
                    <a:pt x="257" y="7660"/>
                  </a:lnTo>
                  <a:lnTo>
                    <a:pt x="310" y="7245"/>
                  </a:lnTo>
                  <a:lnTo>
                    <a:pt x="384" y="6838"/>
                  </a:lnTo>
                  <a:lnTo>
                    <a:pt x="476" y="6437"/>
                  </a:lnTo>
                  <a:lnTo>
                    <a:pt x="589" y="6044"/>
                  </a:lnTo>
                  <a:lnTo>
                    <a:pt x="719" y="5660"/>
                  </a:lnTo>
                  <a:lnTo>
                    <a:pt x="868" y="5284"/>
                  </a:lnTo>
                  <a:lnTo>
                    <a:pt x="1034" y="4916"/>
                  </a:lnTo>
                  <a:lnTo>
                    <a:pt x="1217" y="4559"/>
                  </a:lnTo>
                  <a:lnTo>
                    <a:pt x="1418" y="4212"/>
                  </a:lnTo>
                  <a:lnTo>
                    <a:pt x="1634" y="3875"/>
                  </a:lnTo>
                  <a:lnTo>
                    <a:pt x="1866" y="3550"/>
                  </a:lnTo>
                  <a:lnTo>
                    <a:pt x="2111" y="3237"/>
                  </a:lnTo>
                  <a:lnTo>
                    <a:pt x="2373" y="2935"/>
                  </a:lnTo>
                  <a:lnTo>
                    <a:pt x="2647" y="2647"/>
                  </a:lnTo>
                  <a:lnTo>
                    <a:pt x="2935" y="2373"/>
                  </a:lnTo>
                  <a:lnTo>
                    <a:pt x="3237" y="2111"/>
                  </a:lnTo>
                  <a:lnTo>
                    <a:pt x="3550" y="1866"/>
                  </a:lnTo>
                  <a:lnTo>
                    <a:pt x="3875" y="1634"/>
                  </a:lnTo>
                  <a:lnTo>
                    <a:pt x="4212" y="1418"/>
                  </a:lnTo>
                  <a:lnTo>
                    <a:pt x="4559" y="1218"/>
                  </a:lnTo>
                  <a:lnTo>
                    <a:pt x="4916" y="1034"/>
                  </a:lnTo>
                  <a:lnTo>
                    <a:pt x="5284" y="868"/>
                  </a:lnTo>
                  <a:lnTo>
                    <a:pt x="5659" y="719"/>
                  </a:lnTo>
                  <a:lnTo>
                    <a:pt x="6044" y="589"/>
                  </a:lnTo>
                  <a:lnTo>
                    <a:pt x="6437" y="476"/>
                  </a:lnTo>
                  <a:lnTo>
                    <a:pt x="6838" y="384"/>
                  </a:lnTo>
                  <a:lnTo>
                    <a:pt x="7245" y="310"/>
                  </a:lnTo>
                  <a:lnTo>
                    <a:pt x="7660" y="257"/>
                  </a:lnTo>
                  <a:lnTo>
                    <a:pt x="8080" y="225"/>
                  </a:lnTo>
                  <a:lnTo>
                    <a:pt x="8505" y="215"/>
                  </a:lnTo>
                  <a:close/>
                </a:path>
              </a:pathLst>
            </a:custGeom>
            <a:solidFill>
              <a:srgbClr val="1E3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49" name="Freeform 115"/>
            <p:cNvSpPr>
              <a:spLocks/>
            </p:cNvSpPr>
            <p:nvPr/>
          </p:nvSpPr>
          <p:spPr bwMode="auto">
            <a:xfrm>
              <a:off x="17548" y="26045"/>
              <a:ext cx="80" cy="80"/>
            </a:xfrm>
            <a:custGeom>
              <a:avLst/>
              <a:gdLst>
                <a:gd name="T0" fmla="*/ 3 w 1206"/>
                <a:gd name="T1" fmla="*/ 5 h 1206"/>
                <a:gd name="T2" fmla="*/ 2 w 1206"/>
                <a:gd name="T3" fmla="*/ 4 h 1206"/>
                <a:gd name="T4" fmla="*/ 1 w 1206"/>
                <a:gd name="T5" fmla="*/ 5 h 1206"/>
                <a:gd name="T6" fmla="*/ 1 w 1206"/>
                <a:gd name="T7" fmla="*/ 3 h 1206"/>
                <a:gd name="T8" fmla="*/ 0 w 1206"/>
                <a:gd name="T9" fmla="*/ 3 h 1206"/>
                <a:gd name="T10" fmla="*/ 1 w 1206"/>
                <a:gd name="T11" fmla="*/ 2 h 1206"/>
                <a:gd name="T12" fmla="*/ 1 w 1206"/>
                <a:gd name="T13" fmla="*/ 1 h 1206"/>
                <a:gd name="T14" fmla="*/ 2 w 1206"/>
                <a:gd name="T15" fmla="*/ 1 h 1206"/>
                <a:gd name="T16" fmla="*/ 3 w 1206"/>
                <a:gd name="T17" fmla="*/ 0 h 1206"/>
                <a:gd name="T18" fmla="*/ 3 w 1206"/>
                <a:gd name="T19" fmla="*/ 1 h 1206"/>
                <a:gd name="T20" fmla="*/ 5 w 1206"/>
                <a:gd name="T21" fmla="*/ 1 h 1206"/>
                <a:gd name="T22" fmla="*/ 4 w 1206"/>
                <a:gd name="T23" fmla="*/ 2 h 1206"/>
                <a:gd name="T24" fmla="*/ 5 w 1206"/>
                <a:gd name="T25" fmla="*/ 3 h 1206"/>
                <a:gd name="T26" fmla="*/ 4 w 1206"/>
                <a:gd name="T27" fmla="*/ 3 h 1206"/>
                <a:gd name="T28" fmla="*/ 5 w 1206"/>
                <a:gd name="T29" fmla="*/ 4 h 1206"/>
                <a:gd name="T30" fmla="*/ 3 w 1206"/>
                <a:gd name="T31" fmla="*/ 4 h 1206"/>
                <a:gd name="T32" fmla="*/ 3 w 1206"/>
                <a:gd name="T33" fmla="*/ 5 h 120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06" h="1206">
                  <a:moveTo>
                    <a:pt x="603" y="1206"/>
                  </a:moveTo>
                  <a:lnTo>
                    <a:pt x="481" y="913"/>
                  </a:lnTo>
                  <a:lnTo>
                    <a:pt x="171" y="1026"/>
                  </a:lnTo>
                  <a:lnTo>
                    <a:pt x="288" y="712"/>
                  </a:lnTo>
                  <a:lnTo>
                    <a:pt x="0" y="603"/>
                  </a:lnTo>
                  <a:lnTo>
                    <a:pt x="309" y="448"/>
                  </a:lnTo>
                  <a:lnTo>
                    <a:pt x="200" y="156"/>
                  </a:lnTo>
                  <a:lnTo>
                    <a:pt x="485" y="290"/>
                  </a:lnTo>
                  <a:lnTo>
                    <a:pt x="603" y="0"/>
                  </a:lnTo>
                  <a:lnTo>
                    <a:pt x="731" y="294"/>
                  </a:lnTo>
                  <a:lnTo>
                    <a:pt x="1038" y="185"/>
                  </a:lnTo>
                  <a:lnTo>
                    <a:pt x="917" y="486"/>
                  </a:lnTo>
                  <a:lnTo>
                    <a:pt x="1206" y="603"/>
                  </a:lnTo>
                  <a:lnTo>
                    <a:pt x="918" y="710"/>
                  </a:lnTo>
                  <a:lnTo>
                    <a:pt x="1052" y="1005"/>
                  </a:lnTo>
                  <a:lnTo>
                    <a:pt x="742" y="908"/>
                  </a:lnTo>
                  <a:lnTo>
                    <a:pt x="603" y="1206"/>
                  </a:lnTo>
                  <a:close/>
                </a:path>
              </a:pathLst>
            </a:custGeom>
            <a:solidFill>
              <a:srgbClr val="1E3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2" name="Text Box 74"/>
          <p:cNvSpPr txBox="1">
            <a:spLocks noChangeArrowheads="1"/>
          </p:cNvSpPr>
          <p:nvPr/>
        </p:nvSpPr>
        <p:spPr bwMode="auto">
          <a:xfrm>
            <a:off x="11710194" y="41679812"/>
            <a:ext cx="2309495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866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66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66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66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66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66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66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66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66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de-DE" sz="2600" b="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Institute for Natural Resource Conservation</a:t>
            </a:r>
            <a:r>
              <a:rPr lang="de-DE" sz="26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| Christian-Albrechts-Universität zu Kiel | Olshausenstr. 75 | 24098 Kiel</a:t>
            </a:r>
            <a:endParaRPr lang="de-DE" sz="2600" dirty="0">
              <a:solidFill>
                <a:schemeClr val="bg1">
                  <a:lumMod val="50000"/>
                </a:schemeClr>
              </a:solidFill>
              <a:latin typeface="Tahoma" pitchFamily="34" charset="0"/>
            </a:endParaRPr>
          </a:p>
          <a:p>
            <a:pPr>
              <a:defRPr/>
            </a:pPr>
            <a:endParaRPr lang="de-DE" sz="2600" b="1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  <a:p>
            <a:pPr>
              <a:defRPr/>
            </a:pPr>
            <a:endParaRPr lang="de-DE" sz="2600" b="1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033" name="Rectangle 87"/>
          <p:cNvSpPr>
            <a:spLocks noChangeArrowheads="1"/>
          </p:cNvSpPr>
          <p:nvPr userDrawn="1"/>
        </p:nvSpPr>
        <p:spPr bwMode="auto">
          <a:xfrm>
            <a:off x="1066061" y="4049713"/>
            <a:ext cx="52333" cy="37471350"/>
          </a:xfrm>
          <a:prstGeom prst="rect">
            <a:avLst/>
          </a:prstGeom>
          <a:solidFill>
            <a:srgbClr val="780045"/>
          </a:solidFill>
          <a:ln w="9525">
            <a:noFill/>
            <a:miter lim="800000"/>
            <a:headEnd/>
            <a:tailEnd/>
          </a:ln>
          <a:effectLst/>
        </p:spPr>
        <p:txBody>
          <a:bodyPr lIns="85518" tIns="76354" rIns="77573" bIns="61081" anchor="b"/>
          <a:lstStyle/>
          <a:p>
            <a:endParaRPr lang="de-DE"/>
          </a:p>
        </p:txBody>
      </p:sp>
      <p:sp>
        <p:nvSpPr>
          <p:cNvPr id="1034" name="Rectangle 88"/>
          <p:cNvSpPr>
            <a:spLocks noChangeArrowheads="1"/>
          </p:cNvSpPr>
          <p:nvPr/>
        </p:nvSpPr>
        <p:spPr bwMode="auto">
          <a:xfrm flipH="1">
            <a:off x="29105451" y="4049713"/>
            <a:ext cx="45719" cy="37547549"/>
          </a:xfrm>
          <a:prstGeom prst="rect">
            <a:avLst/>
          </a:prstGeom>
          <a:solidFill>
            <a:srgbClr val="4B9700"/>
          </a:solidFill>
          <a:ln w="9525">
            <a:noFill/>
            <a:miter lim="800000"/>
            <a:headEnd/>
            <a:tailEnd/>
          </a:ln>
          <a:effectLst/>
        </p:spPr>
        <p:txBody>
          <a:bodyPr lIns="85518" tIns="76354" rIns="77573" bIns="61081" anchor="b"/>
          <a:lstStyle/>
          <a:p>
            <a:endParaRPr lang="de-DE"/>
          </a:p>
        </p:txBody>
      </p:sp>
      <p:cxnSp>
        <p:nvCxnSpPr>
          <p:cNvPr id="1037" name="Straight Connector 17"/>
          <p:cNvCxnSpPr>
            <a:cxnSpLocks noChangeShapeType="1"/>
          </p:cNvCxnSpPr>
          <p:nvPr/>
        </p:nvCxnSpPr>
        <p:spPr bwMode="auto">
          <a:xfrm flipV="1">
            <a:off x="3829070" y="41597262"/>
            <a:ext cx="24797524" cy="5124"/>
          </a:xfrm>
          <a:prstGeom prst="line">
            <a:avLst/>
          </a:prstGeom>
          <a:noFill/>
          <a:ln w="25400" algn="ctr">
            <a:solidFill>
              <a:srgbClr val="249AFF"/>
            </a:solidFill>
            <a:round/>
            <a:headEnd/>
            <a:tailEnd/>
          </a:ln>
          <a:effectLst/>
        </p:spPr>
      </p:cxnSp>
      <p:cxnSp>
        <p:nvCxnSpPr>
          <p:cNvPr id="41" name="Gerade Verbindung 40"/>
          <p:cNvCxnSpPr/>
          <p:nvPr/>
        </p:nvCxnSpPr>
        <p:spPr bwMode="auto">
          <a:xfrm>
            <a:off x="10435535" y="1098006"/>
            <a:ext cx="0" cy="2951707"/>
          </a:xfrm>
          <a:prstGeom prst="line">
            <a:avLst/>
          </a:prstGeom>
          <a:solidFill>
            <a:srgbClr val="5C2E91"/>
          </a:solidFill>
          <a:ln w="38100"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Gerade Verbindung 41"/>
          <p:cNvCxnSpPr/>
          <p:nvPr/>
        </p:nvCxnSpPr>
        <p:spPr bwMode="auto">
          <a:xfrm>
            <a:off x="19819714" y="1098006"/>
            <a:ext cx="9749" cy="2951707"/>
          </a:xfrm>
          <a:prstGeom prst="line">
            <a:avLst/>
          </a:prstGeom>
          <a:solidFill>
            <a:srgbClr val="5C2E91"/>
          </a:solidFill>
          <a:ln w="38100"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028" name="Group 4"/>
          <p:cNvGrpSpPr>
            <a:grpSpLocks noChangeAspect="1"/>
          </p:cNvGrpSpPr>
          <p:nvPr userDrawn="1"/>
        </p:nvGrpSpPr>
        <p:grpSpPr bwMode="auto">
          <a:xfrm>
            <a:off x="1270794" y="41026263"/>
            <a:ext cx="6827833" cy="1228725"/>
            <a:chOff x="801" y="25850"/>
            <a:chExt cx="4301" cy="774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801" y="25850"/>
              <a:ext cx="2931" cy="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Freeform 5"/>
            <p:cNvSpPr>
              <a:spLocks/>
            </p:cNvSpPr>
            <p:nvPr userDrawn="1"/>
          </p:nvSpPr>
          <p:spPr bwMode="auto">
            <a:xfrm>
              <a:off x="810" y="26162"/>
              <a:ext cx="455" cy="268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449" y="268"/>
                </a:cxn>
                <a:cxn ang="0">
                  <a:pos x="445" y="9"/>
                </a:cxn>
                <a:cxn ang="0">
                  <a:pos x="455" y="2"/>
                </a:cxn>
                <a:cxn ang="0">
                  <a:pos x="438" y="6"/>
                </a:cxn>
                <a:cxn ang="0">
                  <a:pos x="421" y="15"/>
                </a:cxn>
                <a:cxn ang="0">
                  <a:pos x="404" y="30"/>
                </a:cxn>
                <a:cxn ang="0">
                  <a:pos x="390" y="37"/>
                </a:cxn>
                <a:cxn ang="0">
                  <a:pos x="371" y="65"/>
                </a:cxn>
                <a:cxn ang="0">
                  <a:pos x="363" y="63"/>
                </a:cxn>
                <a:cxn ang="0">
                  <a:pos x="347" y="78"/>
                </a:cxn>
                <a:cxn ang="0">
                  <a:pos x="326" y="102"/>
                </a:cxn>
                <a:cxn ang="0">
                  <a:pos x="306" y="101"/>
                </a:cxn>
                <a:cxn ang="0">
                  <a:pos x="289" y="91"/>
                </a:cxn>
                <a:cxn ang="0">
                  <a:pos x="267" y="74"/>
                </a:cxn>
                <a:cxn ang="0">
                  <a:pos x="253" y="46"/>
                </a:cxn>
                <a:cxn ang="0">
                  <a:pos x="235" y="26"/>
                </a:cxn>
                <a:cxn ang="0">
                  <a:pos x="220" y="17"/>
                </a:cxn>
                <a:cxn ang="0">
                  <a:pos x="207" y="6"/>
                </a:cxn>
                <a:cxn ang="0">
                  <a:pos x="201" y="4"/>
                </a:cxn>
                <a:cxn ang="0">
                  <a:pos x="218" y="15"/>
                </a:cxn>
                <a:cxn ang="0">
                  <a:pos x="196" y="2"/>
                </a:cxn>
                <a:cxn ang="0">
                  <a:pos x="183" y="2"/>
                </a:cxn>
                <a:cxn ang="0">
                  <a:pos x="160" y="26"/>
                </a:cxn>
                <a:cxn ang="0">
                  <a:pos x="149" y="43"/>
                </a:cxn>
                <a:cxn ang="0">
                  <a:pos x="138" y="60"/>
                </a:cxn>
                <a:cxn ang="0">
                  <a:pos x="123" y="82"/>
                </a:cxn>
                <a:cxn ang="0">
                  <a:pos x="114" y="97"/>
                </a:cxn>
                <a:cxn ang="0">
                  <a:pos x="93" y="110"/>
                </a:cxn>
                <a:cxn ang="0">
                  <a:pos x="73" y="104"/>
                </a:cxn>
                <a:cxn ang="0">
                  <a:pos x="47" y="73"/>
                </a:cxn>
                <a:cxn ang="0">
                  <a:pos x="39" y="50"/>
                </a:cxn>
                <a:cxn ang="0">
                  <a:pos x="26" y="30"/>
                </a:cxn>
                <a:cxn ang="0">
                  <a:pos x="19" y="17"/>
                </a:cxn>
                <a:cxn ang="0">
                  <a:pos x="0" y="0"/>
                </a:cxn>
                <a:cxn ang="0">
                  <a:pos x="2" y="9"/>
                </a:cxn>
                <a:cxn ang="0">
                  <a:pos x="0" y="268"/>
                </a:cxn>
              </a:cxnLst>
              <a:rect l="0" t="0" r="r" b="b"/>
              <a:pathLst>
                <a:path w="455" h="268">
                  <a:moveTo>
                    <a:pt x="0" y="268"/>
                  </a:moveTo>
                  <a:lnTo>
                    <a:pt x="449" y="268"/>
                  </a:lnTo>
                  <a:lnTo>
                    <a:pt x="445" y="9"/>
                  </a:lnTo>
                  <a:lnTo>
                    <a:pt x="455" y="2"/>
                  </a:lnTo>
                  <a:lnTo>
                    <a:pt x="438" y="6"/>
                  </a:lnTo>
                  <a:lnTo>
                    <a:pt x="421" y="15"/>
                  </a:lnTo>
                  <a:lnTo>
                    <a:pt x="404" y="30"/>
                  </a:lnTo>
                  <a:lnTo>
                    <a:pt x="390" y="37"/>
                  </a:lnTo>
                  <a:lnTo>
                    <a:pt x="371" y="65"/>
                  </a:lnTo>
                  <a:lnTo>
                    <a:pt x="363" y="63"/>
                  </a:lnTo>
                  <a:lnTo>
                    <a:pt x="347" y="78"/>
                  </a:lnTo>
                  <a:lnTo>
                    <a:pt x="326" y="102"/>
                  </a:lnTo>
                  <a:lnTo>
                    <a:pt x="306" y="101"/>
                  </a:lnTo>
                  <a:lnTo>
                    <a:pt x="289" y="91"/>
                  </a:lnTo>
                  <a:lnTo>
                    <a:pt x="267" y="74"/>
                  </a:lnTo>
                  <a:lnTo>
                    <a:pt x="253" y="46"/>
                  </a:lnTo>
                  <a:lnTo>
                    <a:pt x="235" y="26"/>
                  </a:lnTo>
                  <a:lnTo>
                    <a:pt x="220" y="17"/>
                  </a:lnTo>
                  <a:lnTo>
                    <a:pt x="207" y="6"/>
                  </a:lnTo>
                  <a:lnTo>
                    <a:pt x="201" y="4"/>
                  </a:lnTo>
                  <a:lnTo>
                    <a:pt x="218" y="15"/>
                  </a:lnTo>
                  <a:lnTo>
                    <a:pt x="196" y="2"/>
                  </a:lnTo>
                  <a:lnTo>
                    <a:pt x="183" y="2"/>
                  </a:lnTo>
                  <a:lnTo>
                    <a:pt x="160" y="26"/>
                  </a:lnTo>
                  <a:lnTo>
                    <a:pt x="149" y="43"/>
                  </a:lnTo>
                  <a:lnTo>
                    <a:pt x="138" y="60"/>
                  </a:lnTo>
                  <a:lnTo>
                    <a:pt x="123" y="82"/>
                  </a:lnTo>
                  <a:lnTo>
                    <a:pt x="114" y="97"/>
                  </a:lnTo>
                  <a:lnTo>
                    <a:pt x="93" y="110"/>
                  </a:lnTo>
                  <a:lnTo>
                    <a:pt x="73" y="104"/>
                  </a:lnTo>
                  <a:lnTo>
                    <a:pt x="47" y="73"/>
                  </a:lnTo>
                  <a:lnTo>
                    <a:pt x="39" y="50"/>
                  </a:lnTo>
                  <a:lnTo>
                    <a:pt x="26" y="30"/>
                  </a:lnTo>
                  <a:lnTo>
                    <a:pt x="19" y="17"/>
                  </a:lnTo>
                  <a:lnTo>
                    <a:pt x="0" y="0"/>
                  </a:lnTo>
                  <a:lnTo>
                    <a:pt x="2" y="9"/>
                  </a:lnTo>
                  <a:lnTo>
                    <a:pt x="0" y="268"/>
                  </a:lnTo>
                  <a:close/>
                </a:path>
              </a:pathLst>
            </a:custGeom>
            <a:solidFill>
              <a:srgbClr val="DCDCD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" name="Freeform 6"/>
            <p:cNvSpPr>
              <a:spLocks noEditPoints="1"/>
            </p:cNvSpPr>
            <p:nvPr userDrawn="1"/>
          </p:nvSpPr>
          <p:spPr bwMode="auto">
            <a:xfrm>
              <a:off x="809" y="26161"/>
              <a:ext cx="457" cy="270"/>
            </a:xfrm>
            <a:custGeom>
              <a:avLst/>
              <a:gdLst/>
              <a:ahLst/>
              <a:cxnLst>
                <a:cxn ang="0">
                  <a:pos x="2012" y="1200"/>
                </a:cxn>
                <a:cxn ang="0">
                  <a:pos x="1993" y="43"/>
                </a:cxn>
                <a:cxn ang="0">
                  <a:pos x="1963" y="33"/>
                </a:cxn>
                <a:cxn ang="0">
                  <a:pos x="1890" y="74"/>
                </a:cxn>
                <a:cxn ang="0">
                  <a:pos x="1748" y="174"/>
                </a:cxn>
                <a:cxn ang="0">
                  <a:pos x="1661" y="300"/>
                </a:cxn>
                <a:cxn ang="0">
                  <a:pos x="1557" y="357"/>
                </a:cxn>
                <a:cxn ang="0">
                  <a:pos x="1462" y="466"/>
                </a:cxn>
                <a:cxn ang="0">
                  <a:pos x="1294" y="416"/>
                </a:cxn>
                <a:cxn ang="0">
                  <a:pos x="1134" y="214"/>
                </a:cxn>
                <a:cxn ang="0">
                  <a:pos x="1052" y="124"/>
                </a:cxn>
                <a:cxn ang="0">
                  <a:pos x="926" y="32"/>
                </a:cxn>
                <a:cxn ang="0">
                  <a:pos x="906" y="17"/>
                </a:cxn>
                <a:cxn ang="0">
                  <a:pos x="977" y="74"/>
                </a:cxn>
                <a:cxn ang="0">
                  <a:pos x="821" y="16"/>
                </a:cxn>
                <a:cxn ang="0">
                  <a:pos x="724" y="123"/>
                </a:cxn>
                <a:cxn ang="0">
                  <a:pos x="557" y="373"/>
                </a:cxn>
                <a:cxn ang="0">
                  <a:pos x="423" y="499"/>
                </a:cxn>
                <a:cxn ang="0">
                  <a:pos x="326" y="473"/>
                </a:cxn>
                <a:cxn ang="0">
                  <a:pos x="175" y="230"/>
                </a:cxn>
                <a:cxn ang="0">
                  <a:pos x="84" y="81"/>
                </a:cxn>
                <a:cxn ang="0">
                  <a:pos x="8" y="3"/>
                </a:cxn>
                <a:cxn ang="0">
                  <a:pos x="8" y="1204"/>
                </a:cxn>
                <a:cxn ang="0">
                  <a:pos x="0" y="5"/>
                </a:cxn>
                <a:cxn ang="0">
                  <a:pos x="90" y="76"/>
                </a:cxn>
                <a:cxn ang="0">
                  <a:pos x="182" y="227"/>
                </a:cxn>
                <a:cxn ang="0">
                  <a:pos x="216" y="327"/>
                </a:cxn>
                <a:cxn ang="0">
                  <a:pos x="422" y="492"/>
                </a:cxn>
                <a:cxn ang="0">
                  <a:pos x="509" y="435"/>
                </a:cxn>
                <a:cxn ang="0">
                  <a:pos x="667" y="194"/>
                </a:cxn>
                <a:cxn ang="0">
                  <a:pos x="818" y="10"/>
                </a:cxn>
                <a:cxn ang="0">
                  <a:pos x="881" y="9"/>
                </a:cxn>
                <a:cxn ang="0">
                  <a:pos x="902" y="24"/>
                </a:cxn>
                <a:cxn ang="0">
                  <a:pos x="930" y="25"/>
                </a:cxn>
                <a:cxn ang="0">
                  <a:pos x="990" y="76"/>
                </a:cxn>
                <a:cxn ang="0">
                  <a:pos x="1140" y="210"/>
                </a:cxn>
                <a:cxn ang="0">
                  <a:pos x="1198" y="334"/>
                </a:cxn>
                <a:cxn ang="0">
                  <a:pos x="1371" y="450"/>
                </a:cxn>
                <a:cxn ang="0">
                  <a:pos x="1551" y="352"/>
                </a:cxn>
                <a:cxn ang="0">
                  <a:pos x="1630" y="284"/>
                </a:cxn>
                <a:cxn ang="0">
                  <a:pos x="1742" y="169"/>
                </a:cxn>
                <a:cxn ang="0">
                  <a:pos x="1810" y="134"/>
                </a:cxn>
                <a:cxn ang="0">
                  <a:pos x="1960" y="26"/>
                </a:cxn>
                <a:cxn ang="0">
                  <a:pos x="2041" y="11"/>
                </a:cxn>
                <a:cxn ang="0">
                  <a:pos x="2000" y="46"/>
                </a:cxn>
                <a:cxn ang="0">
                  <a:pos x="2012" y="1208"/>
                </a:cxn>
                <a:cxn ang="0">
                  <a:pos x="0" y="1204"/>
                </a:cxn>
              </a:cxnLst>
              <a:rect l="0" t="0" r="r" b="b"/>
              <a:pathLst>
                <a:path w="2042" h="1208">
                  <a:moveTo>
                    <a:pt x="8" y="1204"/>
                  </a:moveTo>
                  <a:lnTo>
                    <a:pt x="4" y="1200"/>
                  </a:lnTo>
                  <a:lnTo>
                    <a:pt x="2012" y="1200"/>
                  </a:lnTo>
                  <a:lnTo>
                    <a:pt x="2008" y="1204"/>
                  </a:lnTo>
                  <a:lnTo>
                    <a:pt x="1992" y="46"/>
                  </a:lnTo>
                  <a:cubicBezTo>
                    <a:pt x="1992" y="45"/>
                    <a:pt x="1992" y="43"/>
                    <a:pt x="1993" y="43"/>
                  </a:cubicBezTo>
                  <a:lnTo>
                    <a:pt x="2035" y="9"/>
                  </a:lnTo>
                  <a:lnTo>
                    <a:pt x="2038" y="16"/>
                  </a:lnTo>
                  <a:lnTo>
                    <a:pt x="1963" y="33"/>
                  </a:lnTo>
                  <a:lnTo>
                    <a:pt x="1964" y="33"/>
                  </a:lnTo>
                  <a:lnTo>
                    <a:pt x="1889" y="74"/>
                  </a:lnTo>
                  <a:lnTo>
                    <a:pt x="1890" y="74"/>
                  </a:lnTo>
                  <a:lnTo>
                    <a:pt x="1815" y="140"/>
                  </a:lnTo>
                  <a:cubicBezTo>
                    <a:pt x="1815" y="141"/>
                    <a:pt x="1815" y="141"/>
                    <a:pt x="1814" y="141"/>
                  </a:cubicBezTo>
                  <a:lnTo>
                    <a:pt x="1748" y="174"/>
                  </a:lnTo>
                  <a:lnTo>
                    <a:pt x="1749" y="173"/>
                  </a:lnTo>
                  <a:lnTo>
                    <a:pt x="1666" y="298"/>
                  </a:lnTo>
                  <a:cubicBezTo>
                    <a:pt x="1665" y="299"/>
                    <a:pt x="1663" y="300"/>
                    <a:pt x="1661" y="300"/>
                  </a:cubicBezTo>
                  <a:lnTo>
                    <a:pt x="1628" y="291"/>
                  </a:lnTo>
                  <a:lnTo>
                    <a:pt x="1632" y="290"/>
                  </a:lnTo>
                  <a:lnTo>
                    <a:pt x="1557" y="357"/>
                  </a:lnTo>
                  <a:lnTo>
                    <a:pt x="1557" y="357"/>
                  </a:lnTo>
                  <a:lnTo>
                    <a:pt x="1465" y="465"/>
                  </a:lnTo>
                  <a:cubicBezTo>
                    <a:pt x="1465" y="466"/>
                    <a:pt x="1463" y="467"/>
                    <a:pt x="1462" y="466"/>
                  </a:cubicBezTo>
                  <a:lnTo>
                    <a:pt x="1370" y="458"/>
                  </a:lnTo>
                  <a:cubicBezTo>
                    <a:pt x="1370" y="458"/>
                    <a:pt x="1369" y="458"/>
                    <a:pt x="1369" y="458"/>
                  </a:cubicBezTo>
                  <a:lnTo>
                    <a:pt x="1294" y="416"/>
                  </a:lnTo>
                  <a:lnTo>
                    <a:pt x="1193" y="341"/>
                  </a:lnTo>
                  <a:cubicBezTo>
                    <a:pt x="1193" y="340"/>
                    <a:pt x="1192" y="340"/>
                    <a:pt x="1192" y="339"/>
                  </a:cubicBezTo>
                  <a:lnTo>
                    <a:pt x="1134" y="214"/>
                  </a:lnTo>
                  <a:lnTo>
                    <a:pt x="1134" y="215"/>
                  </a:lnTo>
                  <a:lnTo>
                    <a:pt x="1051" y="124"/>
                  </a:lnTo>
                  <a:lnTo>
                    <a:pt x="1052" y="124"/>
                  </a:lnTo>
                  <a:lnTo>
                    <a:pt x="985" y="83"/>
                  </a:lnTo>
                  <a:cubicBezTo>
                    <a:pt x="985" y="82"/>
                    <a:pt x="985" y="82"/>
                    <a:pt x="985" y="82"/>
                  </a:cubicBezTo>
                  <a:lnTo>
                    <a:pt x="926" y="32"/>
                  </a:lnTo>
                  <a:lnTo>
                    <a:pt x="928" y="33"/>
                  </a:lnTo>
                  <a:lnTo>
                    <a:pt x="903" y="25"/>
                  </a:lnTo>
                  <a:lnTo>
                    <a:pt x="906" y="17"/>
                  </a:lnTo>
                  <a:lnTo>
                    <a:pt x="981" y="67"/>
                  </a:lnTo>
                  <a:cubicBezTo>
                    <a:pt x="983" y="69"/>
                    <a:pt x="984" y="71"/>
                    <a:pt x="982" y="73"/>
                  </a:cubicBezTo>
                  <a:cubicBezTo>
                    <a:pt x="981" y="75"/>
                    <a:pt x="979" y="75"/>
                    <a:pt x="977" y="74"/>
                  </a:cubicBezTo>
                  <a:lnTo>
                    <a:pt x="877" y="16"/>
                  </a:lnTo>
                  <a:lnTo>
                    <a:pt x="879" y="16"/>
                  </a:lnTo>
                  <a:lnTo>
                    <a:pt x="821" y="16"/>
                  </a:lnTo>
                  <a:lnTo>
                    <a:pt x="824" y="15"/>
                  </a:lnTo>
                  <a:lnTo>
                    <a:pt x="724" y="124"/>
                  </a:lnTo>
                  <a:lnTo>
                    <a:pt x="724" y="123"/>
                  </a:lnTo>
                  <a:lnTo>
                    <a:pt x="674" y="198"/>
                  </a:lnTo>
                  <a:lnTo>
                    <a:pt x="624" y="273"/>
                  </a:lnTo>
                  <a:lnTo>
                    <a:pt x="557" y="373"/>
                  </a:lnTo>
                  <a:lnTo>
                    <a:pt x="516" y="440"/>
                  </a:lnTo>
                  <a:cubicBezTo>
                    <a:pt x="515" y="440"/>
                    <a:pt x="515" y="441"/>
                    <a:pt x="515" y="441"/>
                  </a:cubicBezTo>
                  <a:lnTo>
                    <a:pt x="423" y="499"/>
                  </a:lnTo>
                  <a:cubicBezTo>
                    <a:pt x="422" y="500"/>
                    <a:pt x="421" y="500"/>
                    <a:pt x="420" y="500"/>
                  </a:cubicBezTo>
                  <a:lnTo>
                    <a:pt x="328" y="475"/>
                  </a:lnTo>
                  <a:cubicBezTo>
                    <a:pt x="327" y="474"/>
                    <a:pt x="327" y="474"/>
                    <a:pt x="326" y="473"/>
                  </a:cubicBezTo>
                  <a:lnTo>
                    <a:pt x="209" y="332"/>
                  </a:lnTo>
                  <a:cubicBezTo>
                    <a:pt x="209" y="331"/>
                    <a:pt x="209" y="331"/>
                    <a:pt x="209" y="330"/>
                  </a:cubicBezTo>
                  <a:lnTo>
                    <a:pt x="175" y="230"/>
                  </a:lnTo>
                  <a:lnTo>
                    <a:pt x="176" y="231"/>
                  </a:lnTo>
                  <a:lnTo>
                    <a:pt x="117" y="140"/>
                  </a:lnTo>
                  <a:lnTo>
                    <a:pt x="84" y="81"/>
                  </a:lnTo>
                  <a:lnTo>
                    <a:pt x="85" y="82"/>
                  </a:lnTo>
                  <a:lnTo>
                    <a:pt x="1" y="7"/>
                  </a:lnTo>
                  <a:lnTo>
                    <a:pt x="8" y="3"/>
                  </a:lnTo>
                  <a:lnTo>
                    <a:pt x="16" y="45"/>
                  </a:lnTo>
                  <a:cubicBezTo>
                    <a:pt x="16" y="45"/>
                    <a:pt x="16" y="46"/>
                    <a:pt x="16" y="46"/>
                  </a:cubicBezTo>
                  <a:lnTo>
                    <a:pt x="8" y="1204"/>
                  </a:lnTo>
                  <a:close/>
                  <a:moveTo>
                    <a:pt x="8" y="46"/>
                  </a:moveTo>
                  <a:lnTo>
                    <a:pt x="8" y="47"/>
                  </a:lnTo>
                  <a:lnTo>
                    <a:pt x="0" y="5"/>
                  </a:lnTo>
                  <a:cubicBezTo>
                    <a:pt x="0" y="3"/>
                    <a:pt x="1" y="2"/>
                    <a:pt x="2" y="1"/>
                  </a:cubicBezTo>
                  <a:cubicBezTo>
                    <a:pt x="4" y="0"/>
                    <a:pt x="5" y="0"/>
                    <a:pt x="7" y="1"/>
                  </a:cubicBezTo>
                  <a:lnTo>
                    <a:pt x="90" y="76"/>
                  </a:lnTo>
                  <a:cubicBezTo>
                    <a:pt x="90" y="76"/>
                    <a:pt x="91" y="77"/>
                    <a:pt x="91" y="77"/>
                  </a:cubicBezTo>
                  <a:lnTo>
                    <a:pt x="124" y="135"/>
                  </a:lnTo>
                  <a:lnTo>
                    <a:pt x="182" y="227"/>
                  </a:lnTo>
                  <a:cubicBezTo>
                    <a:pt x="183" y="227"/>
                    <a:pt x="183" y="228"/>
                    <a:pt x="183" y="228"/>
                  </a:cubicBezTo>
                  <a:lnTo>
                    <a:pt x="216" y="328"/>
                  </a:lnTo>
                  <a:lnTo>
                    <a:pt x="216" y="327"/>
                  </a:lnTo>
                  <a:lnTo>
                    <a:pt x="332" y="468"/>
                  </a:lnTo>
                  <a:lnTo>
                    <a:pt x="330" y="467"/>
                  </a:lnTo>
                  <a:lnTo>
                    <a:pt x="422" y="492"/>
                  </a:lnTo>
                  <a:lnTo>
                    <a:pt x="419" y="492"/>
                  </a:lnTo>
                  <a:lnTo>
                    <a:pt x="510" y="434"/>
                  </a:lnTo>
                  <a:lnTo>
                    <a:pt x="509" y="435"/>
                  </a:lnTo>
                  <a:lnTo>
                    <a:pt x="551" y="369"/>
                  </a:lnTo>
                  <a:lnTo>
                    <a:pt x="617" y="269"/>
                  </a:lnTo>
                  <a:lnTo>
                    <a:pt x="667" y="194"/>
                  </a:lnTo>
                  <a:lnTo>
                    <a:pt x="717" y="119"/>
                  </a:lnTo>
                  <a:cubicBezTo>
                    <a:pt x="718" y="118"/>
                    <a:pt x="718" y="118"/>
                    <a:pt x="718" y="118"/>
                  </a:cubicBezTo>
                  <a:lnTo>
                    <a:pt x="818" y="10"/>
                  </a:lnTo>
                  <a:cubicBezTo>
                    <a:pt x="819" y="9"/>
                    <a:pt x="820" y="8"/>
                    <a:pt x="821" y="8"/>
                  </a:cubicBezTo>
                  <a:lnTo>
                    <a:pt x="879" y="8"/>
                  </a:lnTo>
                  <a:cubicBezTo>
                    <a:pt x="880" y="8"/>
                    <a:pt x="880" y="9"/>
                    <a:pt x="881" y="9"/>
                  </a:cubicBezTo>
                  <a:lnTo>
                    <a:pt x="981" y="67"/>
                  </a:lnTo>
                  <a:lnTo>
                    <a:pt x="977" y="74"/>
                  </a:lnTo>
                  <a:lnTo>
                    <a:pt x="902" y="24"/>
                  </a:lnTo>
                  <a:cubicBezTo>
                    <a:pt x="900" y="23"/>
                    <a:pt x="900" y="21"/>
                    <a:pt x="900" y="19"/>
                  </a:cubicBezTo>
                  <a:cubicBezTo>
                    <a:pt x="901" y="17"/>
                    <a:pt x="903" y="16"/>
                    <a:pt x="905" y="17"/>
                  </a:cubicBezTo>
                  <a:lnTo>
                    <a:pt x="930" y="25"/>
                  </a:lnTo>
                  <a:cubicBezTo>
                    <a:pt x="931" y="26"/>
                    <a:pt x="931" y="26"/>
                    <a:pt x="932" y="26"/>
                  </a:cubicBezTo>
                  <a:lnTo>
                    <a:pt x="990" y="76"/>
                  </a:lnTo>
                  <a:lnTo>
                    <a:pt x="990" y="76"/>
                  </a:lnTo>
                  <a:lnTo>
                    <a:pt x="1056" y="117"/>
                  </a:lnTo>
                  <a:cubicBezTo>
                    <a:pt x="1057" y="118"/>
                    <a:pt x="1057" y="118"/>
                    <a:pt x="1057" y="118"/>
                  </a:cubicBezTo>
                  <a:lnTo>
                    <a:pt x="1140" y="210"/>
                  </a:lnTo>
                  <a:cubicBezTo>
                    <a:pt x="1141" y="210"/>
                    <a:pt x="1141" y="210"/>
                    <a:pt x="1141" y="211"/>
                  </a:cubicBezTo>
                  <a:lnTo>
                    <a:pt x="1199" y="336"/>
                  </a:lnTo>
                  <a:lnTo>
                    <a:pt x="1198" y="334"/>
                  </a:lnTo>
                  <a:lnTo>
                    <a:pt x="1298" y="409"/>
                  </a:lnTo>
                  <a:lnTo>
                    <a:pt x="1373" y="451"/>
                  </a:lnTo>
                  <a:lnTo>
                    <a:pt x="1371" y="450"/>
                  </a:lnTo>
                  <a:lnTo>
                    <a:pt x="1463" y="459"/>
                  </a:lnTo>
                  <a:lnTo>
                    <a:pt x="1459" y="460"/>
                  </a:lnTo>
                  <a:lnTo>
                    <a:pt x="1551" y="352"/>
                  </a:lnTo>
                  <a:cubicBezTo>
                    <a:pt x="1551" y="351"/>
                    <a:pt x="1551" y="351"/>
                    <a:pt x="1551" y="351"/>
                  </a:cubicBezTo>
                  <a:lnTo>
                    <a:pt x="1626" y="284"/>
                  </a:lnTo>
                  <a:cubicBezTo>
                    <a:pt x="1627" y="284"/>
                    <a:pt x="1629" y="283"/>
                    <a:pt x="1630" y="284"/>
                  </a:cubicBezTo>
                  <a:lnTo>
                    <a:pt x="1663" y="292"/>
                  </a:lnTo>
                  <a:lnTo>
                    <a:pt x="1659" y="294"/>
                  </a:lnTo>
                  <a:lnTo>
                    <a:pt x="1742" y="169"/>
                  </a:lnTo>
                  <a:cubicBezTo>
                    <a:pt x="1743" y="168"/>
                    <a:pt x="1743" y="168"/>
                    <a:pt x="1744" y="167"/>
                  </a:cubicBezTo>
                  <a:lnTo>
                    <a:pt x="1811" y="134"/>
                  </a:lnTo>
                  <a:lnTo>
                    <a:pt x="1810" y="134"/>
                  </a:lnTo>
                  <a:lnTo>
                    <a:pt x="1885" y="68"/>
                  </a:lnTo>
                  <a:cubicBezTo>
                    <a:pt x="1885" y="68"/>
                    <a:pt x="1885" y="67"/>
                    <a:pt x="1885" y="67"/>
                  </a:cubicBezTo>
                  <a:lnTo>
                    <a:pt x="1960" y="26"/>
                  </a:lnTo>
                  <a:cubicBezTo>
                    <a:pt x="1961" y="25"/>
                    <a:pt x="1961" y="25"/>
                    <a:pt x="1962" y="25"/>
                  </a:cubicBezTo>
                  <a:lnTo>
                    <a:pt x="2037" y="9"/>
                  </a:lnTo>
                  <a:cubicBezTo>
                    <a:pt x="2038" y="8"/>
                    <a:pt x="2040" y="9"/>
                    <a:pt x="2041" y="11"/>
                  </a:cubicBezTo>
                  <a:cubicBezTo>
                    <a:pt x="2042" y="12"/>
                    <a:pt x="2041" y="14"/>
                    <a:pt x="2040" y="16"/>
                  </a:cubicBezTo>
                  <a:lnTo>
                    <a:pt x="1998" y="49"/>
                  </a:lnTo>
                  <a:lnTo>
                    <a:pt x="2000" y="46"/>
                  </a:lnTo>
                  <a:lnTo>
                    <a:pt x="2016" y="1204"/>
                  </a:lnTo>
                  <a:cubicBezTo>
                    <a:pt x="2016" y="1205"/>
                    <a:pt x="2016" y="1206"/>
                    <a:pt x="2015" y="1207"/>
                  </a:cubicBezTo>
                  <a:cubicBezTo>
                    <a:pt x="2015" y="1208"/>
                    <a:pt x="2013" y="1208"/>
                    <a:pt x="2012" y="1208"/>
                  </a:cubicBezTo>
                  <a:lnTo>
                    <a:pt x="4" y="1208"/>
                  </a:lnTo>
                  <a:cubicBezTo>
                    <a:pt x="3" y="1208"/>
                    <a:pt x="2" y="1208"/>
                    <a:pt x="1" y="1207"/>
                  </a:cubicBezTo>
                  <a:cubicBezTo>
                    <a:pt x="0" y="1206"/>
                    <a:pt x="0" y="1205"/>
                    <a:pt x="0" y="1204"/>
                  </a:cubicBezTo>
                  <a:lnTo>
                    <a:pt x="8" y="46"/>
                  </a:lnTo>
                  <a:close/>
                </a:path>
              </a:pathLst>
            </a:custGeom>
            <a:solidFill>
              <a:srgbClr val="DCDCDC"/>
            </a:solidFill>
            <a:ln w="0" cap="flat">
              <a:solidFill>
                <a:srgbClr val="DCDCD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 noEditPoints="1"/>
            </p:cNvSpPr>
            <p:nvPr userDrawn="1"/>
          </p:nvSpPr>
          <p:spPr bwMode="auto">
            <a:xfrm>
              <a:off x="810" y="25987"/>
              <a:ext cx="453" cy="4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3" y="0"/>
                </a:cxn>
                <a:cxn ang="0">
                  <a:pos x="453" y="443"/>
                </a:cxn>
                <a:cxn ang="0">
                  <a:pos x="0" y="443"/>
                </a:cxn>
                <a:cxn ang="0">
                  <a:pos x="0" y="0"/>
                </a:cxn>
                <a:cxn ang="0">
                  <a:pos x="15" y="436"/>
                </a:cxn>
                <a:cxn ang="0">
                  <a:pos x="8" y="428"/>
                </a:cxn>
                <a:cxn ang="0">
                  <a:pos x="445" y="428"/>
                </a:cxn>
                <a:cxn ang="0">
                  <a:pos x="438" y="436"/>
                </a:cxn>
                <a:cxn ang="0">
                  <a:pos x="438" y="7"/>
                </a:cxn>
                <a:cxn ang="0">
                  <a:pos x="445" y="15"/>
                </a:cxn>
                <a:cxn ang="0">
                  <a:pos x="8" y="15"/>
                </a:cxn>
                <a:cxn ang="0">
                  <a:pos x="15" y="7"/>
                </a:cxn>
                <a:cxn ang="0">
                  <a:pos x="15" y="436"/>
                </a:cxn>
              </a:cxnLst>
              <a:rect l="0" t="0" r="r" b="b"/>
              <a:pathLst>
                <a:path w="453" h="443">
                  <a:moveTo>
                    <a:pt x="0" y="0"/>
                  </a:moveTo>
                  <a:lnTo>
                    <a:pt x="453" y="0"/>
                  </a:lnTo>
                  <a:lnTo>
                    <a:pt x="453" y="443"/>
                  </a:lnTo>
                  <a:lnTo>
                    <a:pt x="0" y="443"/>
                  </a:lnTo>
                  <a:lnTo>
                    <a:pt x="0" y="0"/>
                  </a:lnTo>
                  <a:close/>
                  <a:moveTo>
                    <a:pt x="15" y="436"/>
                  </a:moveTo>
                  <a:lnTo>
                    <a:pt x="8" y="428"/>
                  </a:lnTo>
                  <a:lnTo>
                    <a:pt x="445" y="428"/>
                  </a:lnTo>
                  <a:lnTo>
                    <a:pt x="438" y="436"/>
                  </a:lnTo>
                  <a:lnTo>
                    <a:pt x="438" y="7"/>
                  </a:lnTo>
                  <a:lnTo>
                    <a:pt x="445" y="15"/>
                  </a:lnTo>
                  <a:lnTo>
                    <a:pt x="8" y="15"/>
                  </a:lnTo>
                  <a:lnTo>
                    <a:pt x="15" y="7"/>
                  </a:lnTo>
                  <a:lnTo>
                    <a:pt x="15" y="436"/>
                  </a:lnTo>
                  <a:close/>
                </a:path>
              </a:pathLst>
            </a:custGeom>
            <a:solidFill>
              <a:srgbClr val="D2D2D2"/>
            </a:solidFill>
            <a:ln w="0" cap="flat">
              <a:solidFill>
                <a:srgbClr val="D2D2D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" name="Freeform 8"/>
            <p:cNvSpPr>
              <a:spLocks/>
            </p:cNvSpPr>
            <p:nvPr userDrawn="1"/>
          </p:nvSpPr>
          <p:spPr bwMode="auto">
            <a:xfrm>
              <a:off x="811" y="26147"/>
              <a:ext cx="1735" cy="126"/>
            </a:xfrm>
            <a:custGeom>
              <a:avLst/>
              <a:gdLst/>
              <a:ahLst/>
              <a:cxnLst>
                <a:cxn ang="0">
                  <a:pos x="291" y="369"/>
                </a:cxn>
                <a:cxn ang="0">
                  <a:pos x="433" y="482"/>
                </a:cxn>
                <a:cxn ang="0">
                  <a:pos x="685" y="153"/>
                </a:cxn>
                <a:cxn ang="0">
                  <a:pos x="945" y="31"/>
                </a:cxn>
                <a:cxn ang="0">
                  <a:pos x="1198" y="298"/>
                </a:cxn>
                <a:cxn ang="0">
                  <a:pos x="1414" y="461"/>
                </a:cxn>
                <a:cxn ang="0">
                  <a:pos x="1642" y="294"/>
                </a:cxn>
                <a:cxn ang="0">
                  <a:pos x="1925" y="62"/>
                </a:cxn>
                <a:cxn ang="0">
                  <a:pos x="2146" y="92"/>
                </a:cxn>
                <a:cxn ang="0">
                  <a:pos x="2457" y="345"/>
                </a:cxn>
                <a:cxn ang="0">
                  <a:pos x="2676" y="420"/>
                </a:cxn>
                <a:cxn ang="0">
                  <a:pos x="2922" y="296"/>
                </a:cxn>
                <a:cxn ang="0">
                  <a:pos x="3160" y="140"/>
                </a:cxn>
                <a:cxn ang="0">
                  <a:pos x="3446" y="102"/>
                </a:cxn>
                <a:cxn ang="0">
                  <a:pos x="3679" y="209"/>
                </a:cxn>
                <a:cxn ang="0">
                  <a:pos x="3935" y="339"/>
                </a:cxn>
                <a:cxn ang="0">
                  <a:pos x="4162" y="373"/>
                </a:cxn>
                <a:cxn ang="0">
                  <a:pos x="4409" y="297"/>
                </a:cxn>
                <a:cxn ang="0">
                  <a:pos x="4648" y="194"/>
                </a:cxn>
                <a:cxn ang="0">
                  <a:pos x="4951" y="143"/>
                </a:cxn>
                <a:cxn ang="0">
                  <a:pos x="5172" y="177"/>
                </a:cxn>
                <a:cxn ang="0">
                  <a:pos x="5462" y="266"/>
                </a:cxn>
                <a:cxn ang="0">
                  <a:pos x="5721" y="318"/>
                </a:cxn>
                <a:cxn ang="0">
                  <a:pos x="5993" y="309"/>
                </a:cxn>
                <a:cxn ang="0">
                  <a:pos x="6238" y="260"/>
                </a:cxn>
                <a:cxn ang="0">
                  <a:pos x="6451" y="219"/>
                </a:cxn>
                <a:cxn ang="0">
                  <a:pos x="6748" y="201"/>
                </a:cxn>
                <a:cxn ang="0">
                  <a:pos x="7038" y="221"/>
                </a:cxn>
                <a:cxn ang="0">
                  <a:pos x="7323" y="248"/>
                </a:cxn>
                <a:cxn ang="0">
                  <a:pos x="7584" y="262"/>
                </a:cxn>
                <a:cxn ang="0">
                  <a:pos x="7634" y="337"/>
                </a:cxn>
                <a:cxn ang="0">
                  <a:pos x="7370" y="326"/>
                </a:cxn>
                <a:cxn ang="0">
                  <a:pos x="7080" y="301"/>
                </a:cxn>
                <a:cxn ang="0">
                  <a:pos x="6795" y="276"/>
                </a:cxn>
                <a:cxn ang="0">
                  <a:pos x="6481" y="288"/>
                </a:cxn>
                <a:cxn ang="0">
                  <a:pos x="6279" y="324"/>
                </a:cxn>
                <a:cxn ang="0">
                  <a:pos x="6033" y="373"/>
                </a:cxn>
                <a:cxn ang="0">
                  <a:pos x="5767" y="392"/>
                </a:cxn>
                <a:cxn ang="0">
                  <a:pos x="5492" y="350"/>
                </a:cxn>
                <a:cxn ang="0">
                  <a:pos x="5179" y="255"/>
                </a:cxn>
                <a:cxn ang="0">
                  <a:pos x="4997" y="221"/>
                </a:cxn>
                <a:cxn ang="0">
                  <a:pos x="4696" y="259"/>
                </a:cxn>
                <a:cxn ang="0">
                  <a:pos x="4490" y="344"/>
                </a:cxn>
                <a:cxn ang="0">
                  <a:pos x="4213" y="442"/>
                </a:cxn>
                <a:cxn ang="0">
                  <a:pos x="3937" y="422"/>
                </a:cxn>
                <a:cxn ang="0">
                  <a:pos x="3670" y="285"/>
                </a:cxn>
                <a:cxn ang="0">
                  <a:pos x="3448" y="184"/>
                </a:cxn>
                <a:cxn ang="0">
                  <a:pos x="3217" y="194"/>
                </a:cxn>
                <a:cxn ang="0">
                  <a:pos x="3010" y="323"/>
                </a:cxn>
                <a:cxn ang="0">
                  <a:pos x="2711" y="488"/>
                </a:cxn>
                <a:cxn ang="0">
                  <a:pos x="2462" y="440"/>
                </a:cxn>
                <a:cxn ang="0">
                  <a:pos x="2155" y="187"/>
                </a:cxn>
                <a:cxn ang="0">
                  <a:pos x="1960" y="130"/>
                </a:cxn>
                <a:cxn ang="0">
                  <a:pos x="1747" y="287"/>
                </a:cxn>
                <a:cxn ang="0">
                  <a:pos x="1438" y="533"/>
                </a:cxn>
                <a:cxn ang="0">
                  <a:pos x="1169" y="373"/>
                </a:cxn>
                <a:cxn ang="0">
                  <a:pos x="931" y="106"/>
                </a:cxn>
                <a:cxn ang="0">
                  <a:pos x="791" y="141"/>
                </a:cxn>
                <a:cxn ang="0">
                  <a:pos x="500" y="530"/>
                </a:cxn>
                <a:cxn ang="0">
                  <a:pos x="276" y="479"/>
                </a:cxn>
                <a:cxn ang="0">
                  <a:pos x="23" y="77"/>
                </a:cxn>
              </a:cxnLst>
              <a:rect l="0" t="0" r="r" b="b"/>
              <a:pathLst>
                <a:path w="7758" h="561">
                  <a:moveTo>
                    <a:pt x="40" y="0"/>
                  </a:moveTo>
                  <a:lnTo>
                    <a:pt x="62" y="14"/>
                  </a:lnTo>
                  <a:cubicBezTo>
                    <a:pt x="64" y="15"/>
                    <a:pt x="65" y="16"/>
                    <a:pt x="67" y="17"/>
                  </a:cubicBezTo>
                  <a:lnTo>
                    <a:pt x="89" y="37"/>
                  </a:lnTo>
                  <a:lnTo>
                    <a:pt x="120" y="70"/>
                  </a:lnTo>
                  <a:cubicBezTo>
                    <a:pt x="122" y="72"/>
                    <a:pt x="123" y="74"/>
                    <a:pt x="124" y="76"/>
                  </a:cubicBezTo>
                  <a:lnTo>
                    <a:pt x="146" y="112"/>
                  </a:lnTo>
                  <a:lnTo>
                    <a:pt x="171" y="150"/>
                  </a:lnTo>
                  <a:lnTo>
                    <a:pt x="195" y="197"/>
                  </a:lnTo>
                  <a:lnTo>
                    <a:pt x="219" y="240"/>
                  </a:lnTo>
                  <a:lnTo>
                    <a:pt x="242" y="286"/>
                  </a:lnTo>
                  <a:lnTo>
                    <a:pt x="267" y="328"/>
                  </a:lnTo>
                  <a:lnTo>
                    <a:pt x="291" y="369"/>
                  </a:lnTo>
                  <a:lnTo>
                    <a:pt x="315" y="406"/>
                  </a:lnTo>
                  <a:lnTo>
                    <a:pt x="336" y="435"/>
                  </a:lnTo>
                  <a:lnTo>
                    <a:pt x="359" y="460"/>
                  </a:lnTo>
                  <a:lnTo>
                    <a:pt x="378" y="476"/>
                  </a:lnTo>
                  <a:lnTo>
                    <a:pt x="372" y="471"/>
                  </a:lnTo>
                  <a:lnTo>
                    <a:pt x="397" y="485"/>
                  </a:lnTo>
                  <a:lnTo>
                    <a:pt x="387" y="482"/>
                  </a:lnTo>
                  <a:lnTo>
                    <a:pt x="410" y="487"/>
                  </a:lnTo>
                  <a:lnTo>
                    <a:pt x="401" y="486"/>
                  </a:lnTo>
                  <a:lnTo>
                    <a:pt x="426" y="486"/>
                  </a:lnTo>
                  <a:lnTo>
                    <a:pt x="414" y="488"/>
                  </a:lnTo>
                  <a:lnTo>
                    <a:pt x="439" y="480"/>
                  </a:lnTo>
                  <a:lnTo>
                    <a:pt x="433" y="482"/>
                  </a:lnTo>
                  <a:lnTo>
                    <a:pt x="458" y="469"/>
                  </a:lnTo>
                  <a:lnTo>
                    <a:pt x="451" y="473"/>
                  </a:lnTo>
                  <a:lnTo>
                    <a:pt x="473" y="454"/>
                  </a:lnTo>
                  <a:lnTo>
                    <a:pt x="496" y="431"/>
                  </a:lnTo>
                  <a:lnTo>
                    <a:pt x="493" y="435"/>
                  </a:lnTo>
                  <a:lnTo>
                    <a:pt x="515" y="405"/>
                  </a:lnTo>
                  <a:lnTo>
                    <a:pt x="540" y="371"/>
                  </a:lnTo>
                  <a:lnTo>
                    <a:pt x="560" y="338"/>
                  </a:lnTo>
                  <a:lnTo>
                    <a:pt x="590" y="299"/>
                  </a:lnTo>
                  <a:lnTo>
                    <a:pt x="610" y="264"/>
                  </a:lnTo>
                  <a:lnTo>
                    <a:pt x="636" y="224"/>
                  </a:lnTo>
                  <a:lnTo>
                    <a:pt x="658" y="189"/>
                  </a:lnTo>
                  <a:lnTo>
                    <a:pt x="685" y="153"/>
                  </a:lnTo>
                  <a:lnTo>
                    <a:pt x="708" y="124"/>
                  </a:lnTo>
                  <a:lnTo>
                    <a:pt x="733" y="94"/>
                  </a:lnTo>
                  <a:lnTo>
                    <a:pt x="758" y="69"/>
                  </a:lnTo>
                  <a:cubicBezTo>
                    <a:pt x="759" y="67"/>
                    <a:pt x="761" y="66"/>
                    <a:pt x="763" y="65"/>
                  </a:cubicBezTo>
                  <a:lnTo>
                    <a:pt x="790" y="45"/>
                  </a:lnTo>
                  <a:cubicBezTo>
                    <a:pt x="792" y="44"/>
                    <a:pt x="793" y="43"/>
                    <a:pt x="795" y="42"/>
                  </a:cubicBezTo>
                  <a:lnTo>
                    <a:pt x="817" y="31"/>
                  </a:lnTo>
                  <a:lnTo>
                    <a:pt x="847" y="21"/>
                  </a:lnTo>
                  <a:cubicBezTo>
                    <a:pt x="850" y="20"/>
                    <a:pt x="852" y="20"/>
                    <a:pt x="854" y="19"/>
                  </a:cubicBezTo>
                  <a:lnTo>
                    <a:pt x="877" y="17"/>
                  </a:lnTo>
                  <a:lnTo>
                    <a:pt x="906" y="16"/>
                  </a:lnTo>
                  <a:cubicBezTo>
                    <a:pt x="912" y="16"/>
                    <a:pt x="918" y="18"/>
                    <a:pt x="923" y="20"/>
                  </a:cubicBezTo>
                  <a:lnTo>
                    <a:pt x="945" y="31"/>
                  </a:lnTo>
                  <a:lnTo>
                    <a:pt x="969" y="42"/>
                  </a:lnTo>
                  <a:cubicBezTo>
                    <a:pt x="971" y="43"/>
                    <a:pt x="974" y="44"/>
                    <a:pt x="976" y="46"/>
                  </a:cubicBezTo>
                  <a:lnTo>
                    <a:pt x="998" y="63"/>
                  </a:lnTo>
                  <a:lnTo>
                    <a:pt x="1025" y="81"/>
                  </a:lnTo>
                  <a:cubicBezTo>
                    <a:pt x="1027" y="83"/>
                    <a:pt x="1029" y="85"/>
                    <a:pt x="1031" y="87"/>
                  </a:cubicBezTo>
                  <a:lnTo>
                    <a:pt x="1054" y="112"/>
                  </a:lnTo>
                  <a:lnTo>
                    <a:pt x="1077" y="135"/>
                  </a:lnTo>
                  <a:cubicBezTo>
                    <a:pt x="1078" y="136"/>
                    <a:pt x="1080" y="138"/>
                    <a:pt x="1081" y="140"/>
                  </a:cubicBezTo>
                  <a:lnTo>
                    <a:pt x="1103" y="170"/>
                  </a:lnTo>
                  <a:lnTo>
                    <a:pt x="1127" y="199"/>
                  </a:lnTo>
                  <a:lnTo>
                    <a:pt x="1151" y="235"/>
                  </a:lnTo>
                  <a:lnTo>
                    <a:pt x="1174" y="262"/>
                  </a:lnTo>
                  <a:lnTo>
                    <a:pt x="1198" y="298"/>
                  </a:lnTo>
                  <a:lnTo>
                    <a:pt x="1194" y="292"/>
                  </a:lnTo>
                  <a:lnTo>
                    <a:pt x="1222" y="320"/>
                  </a:lnTo>
                  <a:lnTo>
                    <a:pt x="1247" y="351"/>
                  </a:lnTo>
                  <a:lnTo>
                    <a:pt x="1271" y="381"/>
                  </a:lnTo>
                  <a:lnTo>
                    <a:pt x="1291" y="400"/>
                  </a:lnTo>
                  <a:lnTo>
                    <a:pt x="1314" y="421"/>
                  </a:lnTo>
                  <a:lnTo>
                    <a:pt x="1309" y="417"/>
                  </a:lnTo>
                  <a:lnTo>
                    <a:pt x="1332" y="431"/>
                  </a:lnTo>
                  <a:lnTo>
                    <a:pt x="1357" y="448"/>
                  </a:lnTo>
                  <a:lnTo>
                    <a:pt x="1376" y="457"/>
                  </a:lnTo>
                  <a:lnTo>
                    <a:pt x="1366" y="454"/>
                  </a:lnTo>
                  <a:lnTo>
                    <a:pt x="1394" y="459"/>
                  </a:lnTo>
                  <a:lnTo>
                    <a:pt x="1414" y="461"/>
                  </a:lnTo>
                  <a:lnTo>
                    <a:pt x="1405" y="461"/>
                  </a:lnTo>
                  <a:lnTo>
                    <a:pt x="1430" y="459"/>
                  </a:lnTo>
                  <a:lnTo>
                    <a:pt x="1447" y="454"/>
                  </a:lnTo>
                  <a:lnTo>
                    <a:pt x="1469" y="446"/>
                  </a:lnTo>
                  <a:lnTo>
                    <a:pt x="1487" y="437"/>
                  </a:lnTo>
                  <a:lnTo>
                    <a:pt x="1508" y="423"/>
                  </a:lnTo>
                  <a:lnTo>
                    <a:pt x="1526" y="407"/>
                  </a:lnTo>
                  <a:lnTo>
                    <a:pt x="1548" y="387"/>
                  </a:lnTo>
                  <a:lnTo>
                    <a:pt x="1577" y="364"/>
                  </a:lnTo>
                  <a:lnTo>
                    <a:pt x="1573" y="369"/>
                  </a:lnTo>
                  <a:lnTo>
                    <a:pt x="1595" y="344"/>
                  </a:lnTo>
                  <a:lnTo>
                    <a:pt x="1621" y="317"/>
                  </a:lnTo>
                  <a:lnTo>
                    <a:pt x="1642" y="294"/>
                  </a:lnTo>
                  <a:lnTo>
                    <a:pt x="1667" y="266"/>
                  </a:lnTo>
                  <a:lnTo>
                    <a:pt x="1688" y="240"/>
                  </a:lnTo>
                  <a:lnTo>
                    <a:pt x="1716" y="212"/>
                  </a:lnTo>
                  <a:lnTo>
                    <a:pt x="1738" y="190"/>
                  </a:lnTo>
                  <a:lnTo>
                    <a:pt x="1767" y="164"/>
                  </a:lnTo>
                  <a:lnTo>
                    <a:pt x="1788" y="143"/>
                  </a:lnTo>
                  <a:lnTo>
                    <a:pt x="1817" y="121"/>
                  </a:lnTo>
                  <a:lnTo>
                    <a:pt x="1839" y="104"/>
                  </a:lnTo>
                  <a:lnTo>
                    <a:pt x="1866" y="86"/>
                  </a:lnTo>
                  <a:cubicBezTo>
                    <a:pt x="1868" y="85"/>
                    <a:pt x="1871" y="83"/>
                    <a:pt x="1874" y="82"/>
                  </a:cubicBezTo>
                  <a:lnTo>
                    <a:pt x="1896" y="74"/>
                  </a:lnTo>
                  <a:lnTo>
                    <a:pt x="1919" y="64"/>
                  </a:lnTo>
                  <a:cubicBezTo>
                    <a:pt x="1921" y="63"/>
                    <a:pt x="1923" y="62"/>
                    <a:pt x="1925" y="62"/>
                  </a:cubicBezTo>
                  <a:lnTo>
                    <a:pt x="1947" y="56"/>
                  </a:lnTo>
                  <a:cubicBezTo>
                    <a:pt x="1949" y="56"/>
                    <a:pt x="1951" y="55"/>
                    <a:pt x="1952" y="55"/>
                  </a:cubicBezTo>
                  <a:lnTo>
                    <a:pt x="1980" y="53"/>
                  </a:lnTo>
                  <a:lnTo>
                    <a:pt x="2002" y="50"/>
                  </a:lnTo>
                  <a:cubicBezTo>
                    <a:pt x="2004" y="49"/>
                    <a:pt x="2007" y="49"/>
                    <a:pt x="2010" y="50"/>
                  </a:cubicBezTo>
                  <a:lnTo>
                    <a:pt x="2035" y="53"/>
                  </a:lnTo>
                  <a:lnTo>
                    <a:pt x="2062" y="59"/>
                  </a:lnTo>
                  <a:lnTo>
                    <a:pt x="2087" y="64"/>
                  </a:lnTo>
                  <a:cubicBezTo>
                    <a:pt x="2091" y="65"/>
                    <a:pt x="2095" y="67"/>
                    <a:pt x="2098" y="69"/>
                  </a:cubicBezTo>
                  <a:lnTo>
                    <a:pt x="2120" y="83"/>
                  </a:lnTo>
                  <a:lnTo>
                    <a:pt x="2112" y="79"/>
                  </a:lnTo>
                  <a:lnTo>
                    <a:pt x="2137" y="87"/>
                  </a:lnTo>
                  <a:cubicBezTo>
                    <a:pt x="2141" y="88"/>
                    <a:pt x="2144" y="90"/>
                    <a:pt x="2146" y="92"/>
                  </a:cubicBezTo>
                  <a:lnTo>
                    <a:pt x="2171" y="108"/>
                  </a:lnTo>
                  <a:lnTo>
                    <a:pt x="2196" y="125"/>
                  </a:lnTo>
                  <a:lnTo>
                    <a:pt x="2222" y="147"/>
                  </a:lnTo>
                  <a:lnTo>
                    <a:pt x="2246" y="165"/>
                  </a:lnTo>
                  <a:lnTo>
                    <a:pt x="2272" y="190"/>
                  </a:lnTo>
                  <a:lnTo>
                    <a:pt x="2293" y="207"/>
                  </a:lnTo>
                  <a:lnTo>
                    <a:pt x="2319" y="232"/>
                  </a:lnTo>
                  <a:lnTo>
                    <a:pt x="2342" y="252"/>
                  </a:lnTo>
                  <a:lnTo>
                    <a:pt x="2367" y="274"/>
                  </a:lnTo>
                  <a:lnTo>
                    <a:pt x="2390" y="292"/>
                  </a:lnTo>
                  <a:lnTo>
                    <a:pt x="2416" y="317"/>
                  </a:lnTo>
                  <a:lnTo>
                    <a:pt x="2437" y="334"/>
                  </a:lnTo>
                  <a:lnTo>
                    <a:pt x="2457" y="345"/>
                  </a:lnTo>
                  <a:lnTo>
                    <a:pt x="2482" y="362"/>
                  </a:lnTo>
                  <a:lnTo>
                    <a:pt x="2506" y="380"/>
                  </a:lnTo>
                  <a:lnTo>
                    <a:pt x="2498" y="375"/>
                  </a:lnTo>
                  <a:lnTo>
                    <a:pt x="2526" y="386"/>
                  </a:lnTo>
                  <a:cubicBezTo>
                    <a:pt x="2528" y="387"/>
                    <a:pt x="2530" y="388"/>
                    <a:pt x="2532" y="389"/>
                  </a:cubicBezTo>
                  <a:lnTo>
                    <a:pt x="2554" y="403"/>
                  </a:lnTo>
                  <a:lnTo>
                    <a:pt x="2574" y="412"/>
                  </a:lnTo>
                  <a:lnTo>
                    <a:pt x="2568" y="410"/>
                  </a:lnTo>
                  <a:lnTo>
                    <a:pt x="2590" y="415"/>
                  </a:lnTo>
                  <a:lnTo>
                    <a:pt x="2610" y="417"/>
                  </a:lnTo>
                  <a:lnTo>
                    <a:pt x="2633" y="420"/>
                  </a:lnTo>
                  <a:lnTo>
                    <a:pt x="2653" y="420"/>
                  </a:lnTo>
                  <a:lnTo>
                    <a:pt x="2676" y="420"/>
                  </a:lnTo>
                  <a:lnTo>
                    <a:pt x="2668" y="420"/>
                  </a:lnTo>
                  <a:lnTo>
                    <a:pt x="2696" y="415"/>
                  </a:lnTo>
                  <a:lnTo>
                    <a:pt x="2721" y="412"/>
                  </a:lnTo>
                  <a:lnTo>
                    <a:pt x="2710" y="415"/>
                  </a:lnTo>
                  <a:lnTo>
                    <a:pt x="2735" y="404"/>
                  </a:lnTo>
                  <a:lnTo>
                    <a:pt x="2760" y="394"/>
                  </a:lnTo>
                  <a:lnTo>
                    <a:pt x="2783" y="384"/>
                  </a:lnTo>
                  <a:lnTo>
                    <a:pt x="2803" y="374"/>
                  </a:lnTo>
                  <a:lnTo>
                    <a:pt x="2824" y="360"/>
                  </a:lnTo>
                  <a:lnTo>
                    <a:pt x="2845" y="344"/>
                  </a:lnTo>
                  <a:lnTo>
                    <a:pt x="2876" y="326"/>
                  </a:lnTo>
                  <a:lnTo>
                    <a:pt x="2898" y="312"/>
                  </a:lnTo>
                  <a:lnTo>
                    <a:pt x="2922" y="296"/>
                  </a:lnTo>
                  <a:lnTo>
                    <a:pt x="2940" y="280"/>
                  </a:lnTo>
                  <a:lnTo>
                    <a:pt x="2969" y="260"/>
                  </a:lnTo>
                  <a:lnTo>
                    <a:pt x="2987" y="244"/>
                  </a:lnTo>
                  <a:cubicBezTo>
                    <a:pt x="2989" y="242"/>
                    <a:pt x="2991" y="241"/>
                    <a:pt x="2994" y="239"/>
                  </a:cubicBezTo>
                  <a:lnTo>
                    <a:pt x="3019" y="225"/>
                  </a:lnTo>
                  <a:lnTo>
                    <a:pt x="3037" y="212"/>
                  </a:lnTo>
                  <a:lnTo>
                    <a:pt x="3068" y="193"/>
                  </a:lnTo>
                  <a:lnTo>
                    <a:pt x="3087" y="179"/>
                  </a:lnTo>
                  <a:lnTo>
                    <a:pt x="3111" y="163"/>
                  </a:lnTo>
                  <a:lnTo>
                    <a:pt x="3138" y="148"/>
                  </a:lnTo>
                  <a:cubicBezTo>
                    <a:pt x="3140" y="147"/>
                    <a:pt x="3141" y="146"/>
                    <a:pt x="3143" y="146"/>
                  </a:cubicBezTo>
                  <a:lnTo>
                    <a:pt x="3165" y="138"/>
                  </a:lnTo>
                  <a:lnTo>
                    <a:pt x="3160" y="140"/>
                  </a:lnTo>
                  <a:lnTo>
                    <a:pt x="3185" y="126"/>
                  </a:lnTo>
                  <a:cubicBezTo>
                    <a:pt x="3187" y="125"/>
                    <a:pt x="3189" y="124"/>
                    <a:pt x="3190" y="124"/>
                  </a:cubicBezTo>
                  <a:lnTo>
                    <a:pt x="3213" y="115"/>
                  </a:lnTo>
                  <a:lnTo>
                    <a:pt x="3239" y="107"/>
                  </a:lnTo>
                  <a:lnTo>
                    <a:pt x="3264" y="100"/>
                  </a:lnTo>
                  <a:cubicBezTo>
                    <a:pt x="3266" y="100"/>
                    <a:pt x="3267" y="100"/>
                    <a:pt x="3269" y="99"/>
                  </a:cubicBezTo>
                  <a:lnTo>
                    <a:pt x="3297" y="97"/>
                  </a:lnTo>
                  <a:lnTo>
                    <a:pt x="3318" y="94"/>
                  </a:lnTo>
                  <a:lnTo>
                    <a:pt x="3348" y="94"/>
                  </a:lnTo>
                  <a:lnTo>
                    <a:pt x="3370" y="94"/>
                  </a:lnTo>
                  <a:lnTo>
                    <a:pt x="3399" y="97"/>
                  </a:lnTo>
                  <a:lnTo>
                    <a:pt x="3422" y="100"/>
                  </a:lnTo>
                  <a:lnTo>
                    <a:pt x="3446" y="102"/>
                  </a:lnTo>
                  <a:cubicBezTo>
                    <a:pt x="3451" y="103"/>
                    <a:pt x="3455" y="104"/>
                    <a:pt x="3459" y="106"/>
                  </a:cubicBezTo>
                  <a:lnTo>
                    <a:pt x="3481" y="117"/>
                  </a:lnTo>
                  <a:lnTo>
                    <a:pt x="3472" y="114"/>
                  </a:lnTo>
                  <a:lnTo>
                    <a:pt x="3500" y="119"/>
                  </a:lnTo>
                  <a:cubicBezTo>
                    <a:pt x="3502" y="120"/>
                    <a:pt x="3504" y="120"/>
                    <a:pt x="3505" y="121"/>
                  </a:cubicBezTo>
                  <a:lnTo>
                    <a:pt x="3528" y="129"/>
                  </a:lnTo>
                  <a:lnTo>
                    <a:pt x="3555" y="141"/>
                  </a:lnTo>
                  <a:lnTo>
                    <a:pt x="3575" y="149"/>
                  </a:lnTo>
                  <a:cubicBezTo>
                    <a:pt x="3577" y="149"/>
                    <a:pt x="3578" y="150"/>
                    <a:pt x="3580" y="151"/>
                  </a:cubicBezTo>
                  <a:lnTo>
                    <a:pt x="3605" y="165"/>
                  </a:lnTo>
                  <a:lnTo>
                    <a:pt x="3626" y="175"/>
                  </a:lnTo>
                  <a:lnTo>
                    <a:pt x="3652" y="190"/>
                  </a:lnTo>
                  <a:lnTo>
                    <a:pt x="3679" y="209"/>
                  </a:lnTo>
                  <a:lnTo>
                    <a:pt x="3670" y="204"/>
                  </a:lnTo>
                  <a:lnTo>
                    <a:pt x="3698" y="215"/>
                  </a:lnTo>
                  <a:cubicBezTo>
                    <a:pt x="3700" y="216"/>
                    <a:pt x="3702" y="217"/>
                    <a:pt x="3704" y="218"/>
                  </a:cubicBezTo>
                  <a:lnTo>
                    <a:pt x="3726" y="232"/>
                  </a:lnTo>
                  <a:lnTo>
                    <a:pt x="3752" y="249"/>
                  </a:lnTo>
                  <a:lnTo>
                    <a:pt x="3770" y="258"/>
                  </a:lnTo>
                  <a:lnTo>
                    <a:pt x="3797" y="272"/>
                  </a:lnTo>
                  <a:lnTo>
                    <a:pt x="3820" y="287"/>
                  </a:lnTo>
                  <a:lnTo>
                    <a:pt x="3841" y="296"/>
                  </a:lnTo>
                  <a:lnTo>
                    <a:pt x="3869" y="311"/>
                  </a:lnTo>
                  <a:lnTo>
                    <a:pt x="3891" y="321"/>
                  </a:lnTo>
                  <a:lnTo>
                    <a:pt x="3915" y="332"/>
                  </a:lnTo>
                  <a:lnTo>
                    <a:pt x="3935" y="339"/>
                  </a:lnTo>
                  <a:lnTo>
                    <a:pt x="3962" y="352"/>
                  </a:lnTo>
                  <a:lnTo>
                    <a:pt x="3953" y="349"/>
                  </a:lnTo>
                  <a:lnTo>
                    <a:pt x="3978" y="354"/>
                  </a:lnTo>
                  <a:lnTo>
                    <a:pt x="4001" y="360"/>
                  </a:lnTo>
                  <a:lnTo>
                    <a:pt x="4029" y="369"/>
                  </a:lnTo>
                  <a:lnTo>
                    <a:pt x="4021" y="367"/>
                  </a:lnTo>
                  <a:lnTo>
                    <a:pt x="4046" y="370"/>
                  </a:lnTo>
                  <a:lnTo>
                    <a:pt x="4071" y="373"/>
                  </a:lnTo>
                  <a:lnTo>
                    <a:pt x="4090" y="373"/>
                  </a:lnTo>
                  <a:lnTo>
                    <a:pt x="4119" y="376"/>
                  </a:lnTo>
                  <a:lnTo>
                    <a:pt x="4110" y="376"/>
                  </a:lnTo>
                  <a:lnTo>
                    <a:pt x="4132" y="373"/>
                  </a:lnTo>
                  <a:lnTo>
                    <a:pt x="4162" y="373"/>
                  </a:lnTo>
                  <a:lnTo>
                    <a:pt x="4179" y="370"/>
                  </a:lnTo>
                  <a:lnTo>
                    <a:pt x="4205" y="367"/>
                  </a:lnTo>
                  <a:lnTo>
                    <a:pt x="4197" y="369"/>
                  </a:lnTo>
                  <a:lnTo>
                    <a:pt x="4222" y="361"/>
                  </a:lnTo>
                  <a:lnTo>
                    <a:pt x="4251" y="354"/>
                  </a:lnTo>
                  <a:lnTo>
                    <a:pt x="4272" y="349"/>
                  </a:lnTo>
                  <a:lnTo>
                    <a:pt x="4294" y="341"/>
                  </a:lnTo>
                  <a:lnTo>
                    <a:pt x="4315" y="334"/>
                  </a:lnTo>
                  <a:lnTo>
                    <a:pt x="4345" y="327"/>
                  </a:lnTo>
                  <a:lnTo>
                    <a:pt x="4337" y="330"/>
                  </a:lnTo>
                  <a:lnTo>
                    <a:pt x="4359" y="319"/>
                  </a:lnTo>
                  <a:lnTo>
                    <a:pt x="4390" y="306"/>
                  </a:lnTo>
                  <a:lnTo>
                    <a:pt x="4409" y="297"/>
                  </a:lnTo>
                  <a:lnTo>
                    <a:pt x="4439" y="286"/>
                  </a:lnTo>
                  <a:lnTo>
                    <a:pt x="4456" y="277"/>
                  </a:lnTo>
                  <a:lnTo>
                    <a:pt x="4483" y="265"/>
                  </a:lnTo>
                  <a:lnTo>
                    <a:pt x="4503" y="255"/>
                  </a:lnTo>
                  <a:lnTo>
                    <a:pt x="4533" y="245"/>
                  </a:lnTo>
                  <a:lnTo>
                    <a:pt x="4525" y="249"/>
                  </a:lnTo>
                  <a:lnTo>
                    <a:pt x="4548" y="235"/>
                  </a:lnTo>
                  <a:cubicBezTo>
                    <a:pt x="4550" y="233"/>
                    <a:pt x="4553" y="232"/>
                    <a:pt x="4557" y="231"/>
                  </a:cubicBezTo>
                  <a:lnTo>
                    <a:pt x="4584" y="222"/>
                  </a:lnTo>
                  <a:lnTo>
                    <a:pt x="4578" y="225"/>
                  </a:lnTo>
                  <a:lnTo>
                    <a:pt x="4601" y="214"/>
                  </a:lnTo>
                  <a:lnTo>
                    <a:pt x="4631" y="203"/>
                  </a:lnTo>
                  <a:lnTo>
                    <a:pt x="4648" y="194"/>
                  </a:lnTo>
                  <a:cubicBezTo>
                    <a:pt x="4650" y="193"/>
                    <a:pt x="4653" y="192"/>
                    <a:pt x="4655" y="192"/>
                  </a:cubicBezTo>
                  <a:lnTo>
                    <a:pt x="4678" y="186"/>
                  </a:lnTo>
                  <a:lnTo>
                    <a:pt x="4700" y="179"/>
                  </a:lnTo>
                  <a:lnTo>
                    <a:pt x="4721" y="171"/>
                  </a:lnTo>
                  <a:lnTo>
                    <a:pt x="4751" y="164"/>
                  </a:lnTo>
                  <a:lnTo>
                    <a:pt x="4777" y="160"/>
                  </a:lnTo>
                  <a:lnTo>
                    <a:pt x="4802" y="155"/>
                  </a:lnTo>
                  <a:lnTo>
                    <a:pt x="4822" y="150"/>
                  </a:lnTo>
                  <a:lnTo>
                    <a:pt x="4852" y="146"/>
                  </a:lnTo>
                  <a:lnTo>
                    <a:pt x="4874" y="144"/>
                  </a:lnTo>
                  <a:lnTo>
                    <a:pt x="4903" y="143"/>
                  </a:lnTo>
                  <a:lnTo>
                    <a:pt x="4926" y="143"/>
                  </a:lnTo>
                  <a:lnTo>
                    <a:pt x="4951" y="143"/>
                  </a:lnTo>
                  <a:lnTo>
                    <a:pt x="4973" y="143"/>
                  </a:lnTo>
                  <a:lnTo>
                    <a:pt x="5004" y="146"/>
                  </a:lnTo>
                  <a:lnTo>
                    <a:pt x="5023" y="146"/>
                  </a:lnTo>
                  <a:lnTo>
                    <a:pt x="5052" y="149"/>
                  </a:lnTo>
                  <a:cubicBezTo>
                    <a:pt x="5055" y="150"/>
                    <a:pt x="5058" y="150"/>
                    <a:pt x="5061" y="151"/>
                  </a:cubicBezTo>
                  <a:lnTo>
                    <a:pt x="5083" y="160"/>
                  </a:lnTo>
                  <a:lnTo>
                    <a:pt x="5074" y="158"/>
                  </a:lnTo>
                  <a:lnTo>
                    <a:pt x="5099" y="160"/>
                  </a:lnTo>
                  <a:lnTo>
                    <a:pt x="5126" y="167"/>
                  </a:lnTo>
                  <a:lnTo>
                    <a:pt x="5146" y="169"/>
                  </a:lnTo>
                  <a:cubicBezTo>
                    <a:pt x="5149" y="169"/>
                    <a:pt x="5153" y="170"/>
                    <a:pt x="5155" y="171"/>
                  </a:cubicBezTo>
                  <a:lnTo>
                    <a:pt x="5178" y="179"/>
                  </a:lnTo>
                  <a:lnTo>
                    <a:pt x="5172" y="177"/>
                  </a:lnTo>
                  <a:lnTo>
                    <a:pt x="5200" y="183"/>
                  </a:lnTo>
                  <a:cubicBezTo>
                    <a:pt x="5202" y="183"/>
                    <a:pt x="5204" y="184"/>
                    <a:pt x="5205" y="185"/>
                  </a:cubicBezTo>
                  <a:lnTo>
                    <a:pt x="5228" y="193"/>
                  </a:lnTo>
                  <a:lnTo>
                    <a:pt x="5251" y="201"/>
                  </a:lnTo>
                  <a:lnTo>
                    <a:pt x="5271" y="205"/>
                  </a:lnTo>
                  <a:lnTo>
                    <a:pt x="5299" y="214"/>
                  </a:lnTo>
                  <a:lnTo>
                    <a:pt x="5322" y="223"/>
                  </a:lnTo>
                  <a:lnTo>
                    <a:pt x="5342" y="227"/>
                  </a:lnTo>
                  <a:lnTo>
                    <a:pt x="5369" y="237"/>
                  </a:lnTo>
                  <a:lnTo>
                    <a:pt x="5395" y="244"/>
                  </a:lnTo>
                  <a:lnTo>
                    <a:pt x="5419" y="254"/>
                  </a:lnTo>
                  <a:lnTo>
                    <a:pt x="5443" y="261"/>
                  </a:lnTo>
                  <a:lnTo>
                    <a:pt x="5462" y="266"/>
                  </a:lnTo>
                  <a:lnTo>
                    <a:pt x="5487" y="271"/>
                  </a:lnTo>
                  <a:lnTo>
                    <a:pt x="5510" y="277"/>
                  </a:lnTo>
                  <a:lnTo>
                    <a:pt x="5537" y="286"/>
                  </a:lnTo>
                  <a:lnTo>
                    <a:pt x="5557" y="291"/>
                  </a:lnTo>
                  <a:lnTo>
                    <a:pt x="5583" y="296"/>
                  </a:lnTo>
                  <a:lnTo>
                    <a:pt x="5602" y="298"/>
                  </a:lnTo>
                  <a:cubicBezTo>
                    <a:pt x="5605" y="299"/>
                    <a:pt x="5607" y="299"/>
                    <a:pt x="5610" y="300"/>
                  </a:cubicBezTo>
                  <a:lnTo>
                    <a:pt x="5635" y="308"/>
                  </a:lnTo>
                  <a:lnTo>
                    <a:pt x="5627" y="307"/>
                  </a:lnTo>
                  <a:lnTo>
                    <a:pt x="5650" y="309"/>
                  </a:lnTo>
                  <a:lnTo>
                    <a:pt x="5674" y="312"/>
                  </a:lnTo>
                  <a:lnTo>
                    <a:pt x="5697" y="315"/>
                  </a:lnTo>
                  <a:lnTo>
                    <a:pt x="5721" y="318"/>
                  </a:lnTo>
                  <a:lnTo>
                    <a:pt x="5742" y="317"/>
                  </a:lnTo>
                  <a:lnTo>
                    <a:pt x="5767" y="317"/>
                  </a:lnTo>
                  <a:lnTo>
                    <a:pt x="5794" y="321"/>
                  </a:lnTo>
                  <a:lnTo>
                    <a:pt x="5815" y="320"/>
                  </a:lnTo>
                  <a:lnTo>
                    <a:pt x="5837" y="320"/>
                  </a:lnTo>
                  <a:lnTo>
                    <a:pt x="5858" y="318"/>
                  </a:lnTo>
                  <a:lnTo>
                    <a:pt x="5884" y="317"/>
                  </a:lnTo>
                  <a:lnTo>
                    <a:pt x="5905" y="315"/>
                  </a:lnTo>
                  <a:lnTo>
                    <a:pt x="5930" y="312"/>
                  </a:lnTo>
                  <a:lnTo>
                    <a:pt x="5959" y="312"/>
                  </a:lnTo>
                  <a:lnTo>
                    <a:pt x="5977" y="309"/>
                  </a:lnTo>
                  <a:lnTo>
                    <a:pt x="6002" y="307"/>
                  </a:lnTo>
                  <a:lnTo>
                    <a:pt x="5993" y="309"/>
                  </a:lnTo>
                  <a:lnTo>
                    <a:pt x="6015" y="301"/>
                  </a:lnTo>
                  <a:cubicBezTo>
                    <a:pt x="6018" y="299"/>
                    <a:pt x="6021" y="299"/>
                    <a:pt x="6024" y="298"/>
                  </a:cubicBezTo>
                  <a:lnTo>
                    <a:pt x="6049" y="296"/>
                  </a:lnTo>
                  <a:lnTo>
                    <a:pt x="6071" y="293"/>
                  </a:lnTo>
                  <a:lnTo>
                    <a:pt x="6096" y="288"/>
                  </a:lnTo>
                  <a:lnTo>
                    <a:pt x="6121" y="285"/>
                  </a:lnTo>
                  <a:lnTo>
                    <a:pt x="6114" y="286"/>
                  </a:lnTo>
                  <a:lnTo>
                    <a:pt x="6139" y="278"/>
                  </a:lnTo>
                  <a:cubicBezTo>
                    <a:pt x="6141" y="277"/>
                    <a:pt x="6144" y="277"/>
                    <a:pt x="6146" y="276"/>
                  </a:cubicBezTo>
                  <a:lnTo>
                    <a:pt x="6168" y="274"/>
                  </a:lnTo>
                  <a:lnTo>
                    <a:pt x="6190" y="269"/>
                  </a:lnTo>
                  <a:lnTo>
                    <a:pt x="6211" y="263"/>
                  </a:lnTo>
                  <a:lnTo>
                    <a:pt x="6238" y="260"/>
                  </a:lnTo>
                  <a:lnTo>
                    <a:pt x="6231" y="261"/>
                  </a:lnTo>
                  <a:lnTo>
                    <a:pt x="6256" y="253"/>
                  </a:lnTo>
                  <a:cubicBezTo>
                    <a:pt x="6258" y="252"/>
                    <a:pt x="6260" y="252"/>
                    <a:pt x="6263" y="251"/>
                  </a:cubicBezTo>
                  <a:lnTo>
                    <a:pt x="6285" y="249"/>
                  </a:lnTo>
                  <a:lnTo>
                    <a:pt x="6310" y="244"/>
                  </a:lnTo>
                  <a:lnTo>
                    <a:pt x="6335" y="240"/>
                  </a:lnTo>
                  <a:lnTo>
                    <a:pt x="6328" y="242"/>
                  </a:lnTo>
                  <a:lnTo>
                    <a:pt x="6353" y="234"/>
                  </a:lnTo>
                  <a:cubicBezTo>
                    <a:pt x="6355" y="233"/>
                    <a:pt x="6357" y="232"/>
                    <a:pt x="6360" y="232"/>
                  </a:cubicBezTo>
                  <a:lnTo>
                    <a:pt x="6382" y="229"/>
                  </a:lnTo>
                  <a:lnTo>
                    <a:pt x="6408" y="227"/>
                  </a:lnTo>
                  <a:lnTo>
                    <a:pt x="6429" y="224"/>
                  </a:lnTo>
                  <a:lnTo>
                    <a:pt x="6451" y="219"/>
                  </a:lnTo>
                  <a:lnTo>
                    <a:pt x="6472" y="214"/>
                  </a:lnTo>
                  <a:cubicBezTo>
                    <a:pt x="6475" y="213"/>
                    <a:pt x="6478" y="213"/>
                    <a:pt x="6481" y="213"/>
                  </a:cubicBezTo>
                  <a:lnTo>
                    <a:pt x="6509" y="213"/>
                  </a:lnTo>
                  <a:lnTo>
                    <a:pt x="6527" y="210"/>
                  </a:lnTo>
                  <a:lnTo>
                    <a:pt x="6552" y="207"/>
                  </a:lnTo>
                  <a:lnTo>
                    <a:pt x="6574" y="205"/>
                  </a:lnTo>
                  <a:lnTo>
                    <a:pt x="6603" y="204"/>
                  </a:lnTo>
                  <a:lnTo>
                    <a:pt x="6621" y="202"/>
                  </a:lnTo>
                  <a:lnTo>
                    <a:pt x="6651" y="201"/>
                  </a:lnTo>
                  <a:lnTo>
                    <a:pt x="6673" y="201"/>
                  </a:lnTo>
                  <a:lnTo>
                    <a:pt x="6701" y="201"/>
                  </a:lnTo>
                  <a:lnTo>
                    <a:pt x="6723" y="201"/>
                  </a:lnTo>
                  <a:lnTo>
                    <a:pt x="6748" y="201"/>
                  </a:lnTo>
                  <a:lnTo>
                    <a:pt x="6770" y="201"/>
                  </a:lnTo>
                  <a:lnTo>
                    <a:pt x="6795" y="201"/>
                  </a:lnTo>
                  <a:lnTo>
                    <a:pt x="6817" y="201"/>
                  </a:lnTo>
                  <a:lnTo>
                    <a:pt x="6846" y="204"/>
                  </a:lnTo>
                  <a:lnTo>
                    <a:pt x="6865" y="204"/>
                  </a:lnTo>
                  <a:lnTo>
                    <a:pt x="6896" y="207"/>
                  </a:lnTo>
                  <a:lnTo>
                    <a:pt x="6915" y="207"/>
                  </a:lnTo>
                  <a:lnTo>
                    <a:pt x="6944" y="210"/>
                  </a:lnTo>
                  <a:lnTo>
                    <a:pt x="6966" y="213"/>
                  </a:lnTo>
                  <a:lnTo>
                    <a:pt x="6987" y="213"/>
                  </a:lnTo>
                  <a:cubicBezTo>
                    <a:pt x="6990" y="213"/>
                    <a:pt x="6993" y="213"/>
                    <a:pt x="6996" y="214"/>
                  </a:cubicBezTo>
                  <a:lnTo>
                    <a:pt x="7018" y="219"/>
                  </a:lnTo>
                  <a:lnTo>
                    <a:pt x="7038" y="221"/>
                  </a:lnTo>
                  <a:lnTo>
                    <a:pt x="7061" y="224"/>
                  </a:lnTo>
                  <a:lnTo>
                    <a:pt x="7088" y="227"/>
                  </a:lnTo>
                  <a:lnTo>
                    <a:pt x="7106" y="226"/>
                  </a:lnTo>
                  <a:lnTo>
                    <a:pt x="7135" y="229"/>
                  </a:lnTo>
                  <a:lnTo>
                    <a:pt x="7158" y="232"/>
                  </a:lnTo>
                  <a:lnTo>
                    <a:pt x="7183" y="235"/>
                  </a:lnTo>
                  <a:lnTo>
                    <a:pt x="7210" y="241"/>
                  </a:lnTo>
                  <a:lnTo>
                    <a:pt x="7201" y="240"/>
                  </a:lnTo>
                  <a:lnTo>
                    <a:pt x="7226" y="240"/>
                  </a:lnTo>
                  <a:lnTo>
                    <a:pt x="7252" y="243"/>
                  </a:lnTo>
                  <a:lnTo>
                    <a:pt x="7279" y="246"/>
                  </a:lnTo>
                  <a:lnTo>
                    <a:pt x="7302" y="249"/>
                  </a:lnTo>
                  <a:lnTo>
                    <a:pt x="7323" y="248"/>
                  </a:lnTo>
                  <a:lnTo>
                    <a:pt x="7350" y="251"/>
                  </a:lnTo>
                  <a:lnTo>
                    <a:pt x="7370" y="251"/>
                  </a:lnTo>
                  <a:lnTo>
                    <a:pt x="7397" y="254"/>
                  </a:lnTo>
                  <a:lnTo>
                    <a:pt x="7417" y="254"/>
                  </a:lnTo>
                  <a:cubicBezTo>
                    <a:pt x="7420" y="254"/>
                    <a:pt x="7423" y="254"/>
                    <a:pt x="7426" y="255"/>
                  </a:cubicBezTo>
                  <a:lnTo>
                    <a:pt x="7449" y="261"/>
                  </a:lnTo>
                  <a:lnTo>
                    <a:pt x="7440" y="259"/>
                  </a:lnTo>
                  <a:lnTo>
                    <a:pt x="7467" y="259"/>
                  </a:lnTo>
                  <a:lnTo>
                    <a:pt x="7490" y="259"/>
                  </a:lnTo>
                  <a:lnTo>
                    <a:pt x="7519" y="262"/>
                  </a:lnTo>
                  <a:lnTo>
                    <a:pt x="7537" y="262"/>
                  </a:lnTo>
                  <a:lnTo>
                    <a:pt x="7562" y="262"/>
                  </a:lnTo>
                  <a:lnTo>
                    <a:pt x="7584" y="262"/>
                  </a:lnTo>
                  <a:lnTo>
                    <a:pt x="7609" y="262"/>
                  </a:lnTo>
                  <a:lnTo>
                    <a:pt x="7634" y="262"/>
                  </a:lnTo>
                  <a:lnTo>
                    <a:pt x="7659" y="262"/>
                  </a:lnTo>
                  <a:lnTo>
                    <a:pt x="7681" y="262"/>
                  </a:lnTo>
                  <a:lnTo>
                    <a:pt x="7706" y="262"/>
                  </a:lnTo>
                  <a:lnTo>
                    <a:pt x="7728" y="262"/>
                  </a:lnTo>
                  <a:lnTo>
                    <a:pt x="7749" y="260"/>
                  </a:lnTo>
                  <a:lnTo>
                    <a:pt x="7758" y="334"/>
                  </a:lnTo>
                  <a:lnTo>
                    <a:pt x="7728" y="337"/>
                  </a:lnTo>
                  <a:lnTo>
                    <a:pt x="7706" y="337"/>
                  </a:lnTo>
                  <a:lnTo>
                    <a:pt x="7681" y="337"/>
                  </a:lnTo>
                  <a:lnTo>
                    <a:pt x="7659" y="337"/>
                  </a:lnTo>
                  <a:lnTo>
                    <a:pt x="7634" y="337"/>
                  </a:lnTo>
                  <a:lnTo>
                    <a:pt x="7609" y="337"/>
                  </a:lnTo>
                  <a:lnTo>
                    <a:pt x="7584" y="337"/>
                  </a:lnTo>
                  <a:lnTo>
                    <a:pt x="7562" y="337"/>
                  </a:lnTo>
                  <a:lnTo>
                    <a:pt x="7537" y="337"/>
                  </a:lnTo>
                  <a:lnTo>
                    <a:pt x="7510" y="337"/>
                  </a:lnTo>
                  <a:lnTo>
                    <a:pt x="7490" y="334"/>
                  </a:lnTo>
                  <a:lnTo>
                    <a:pt x="7467" y="334"/>
                  </a:lnTo>
                  <a:lnTo>
                    <a:pt x="7440" y="334"/>
                  </a:lnTo>
                  <a:cubicBezTo>
                    <a:pt x="7436" y="334"/>
                    <a:pt x="7433" y="334"/>
                    <a:pt x="7430" y="333"/>
                  </a:cubicBezTo>
                  <a:lnTo>
                    <a:pt x="7408" y="328"/>
                  </a:lnTo>
                  <a:lnTo>
                    <a:pt x="7417" y="329"/>
                  </a:lnTo>
                  <a:lnTo>
                    <a:pt x="7388" y="329"/>
                  </a:lnTo>
                  <a:lnTo>
                    <a:pt x="7370" y="326"/>
                  </a:lnTo>
                  <a:lnTo>
                    <a:pt x="7340" y="326"/>
                  </a:lnTo>
                  <a:lnTo>
                    <a:pt x="7323" y="323"/>
                  </a:lnTo>
                  <a:lnTo>
                    <a:pt x="7293" y="323"/>
                  </a:lnTo>
                  <a:lnTo>
                    <a:pt x="7272" y="320"/>
                  </a:lnTo>
                  <a:lnTo>
                    <a:pt x="7243" y="318"/>
                  </a:lnTo>
                  <a:lnTo>
                    <a:pt x="7226" y="315"/>
                  </a:lnTo>
                  <a:lnTo>
                    <a:pt x="7201" y="315"/>
                  </a:lnTo>
                  <a:cubicBezTo>
                    <a:pt x="7198" y="315"/>
                    <a:pt x="7195" y="315"/>
                    <a:pt x="7192" y="314"/>
                  </a:cubicBezTo>
                  <a:lnTo>
                    <a:pt x="7174" y="309"/>
                  </a:lnTo>
                  <a:lnTo>
                    <a:pt x="7149" y="307"/>
                  </a:lnTo>
                  <a:lnTo>
                    <a:pt x="7127" y="304"/>
                  </a:lnTo>
                  <a:lnTo>
                    <a:pt x="7106" y="301"/>
                  </a:lnTo>
                  <a:lnTo>
                    <a:pt x="7080" y="301"/>
                  </a:lnTo>
                  <a:lnTo>
                    <a:pt x="7052" y="298"/>
                  </a:lnTo>
                  <a:lnTo>
                    <a:pt x="7030" y="296"/>
                  </a:lnTo>
                  <a:lnTo>
                    <a:pt x="7000" y="292"/>
                  </a:lnTo>
                  <a:lnTo>
                    <a:pt x="6978" y="286"/>
                  </a:lnTo>
                  <a:lnTo>
                    <a:pt x="6987" y="288"/>
                  </a:lnTo>
                  <a:lnTo>
                    <a:pt x="6957" y="287"/>
                  </a:lnTo>
                  <a:lnTo>
                    <a:pt x="6935" y="285"/>
                  </a:lnTo>
                  <a:lnTo>
                    <a:pt x="6915" y="282"/>
                  </a:lnTo>
                  <a:lnTo>
                    <a:pt x="6889" y="282"/>
                  </a:lnTo>
                  <a:lnTo>
                    <a:pt x="6865" y="279"/>
                  </a:lnTo>
                  <a:lnTo>
                    <a:pt x="6838" y="279"/>
                  </a:lnTo>
                  <a:lnTo>
                    <a:pt x="6817" y="276"/>
                  </a:lnTo>
                  <a:lnTo>
                    <a:pt x="6795" y="276"/>
                  </a:lnTo>
                  <a:lnTo>
                    <a:pt x="6770" y="276"/>
                  </a:lnTo>
                  <a:lnTo>
                    <a:pt x="6748" y="276"/>
                  </a:lnTo>
                  <a:lnTo>
                    <a:pt x="6723" y="276"/>
                  </a:lnTo>
                  <a:lnTo>
                    <a:pt x="6701" y="276"/>
                  </a:lnTo>
                  <a:lnTo>
                    <a:pt x="6673" y="276"/>
                  </a:lnTo>
                  <a:lnTo>
                    <a:pt x="6651" y="276"/>
                  </a:lnTo>
                  <a:lnTo>
                    <a:pt x="6630" y="276"/>
                  </a:lnTo>
                  <a:lnTo>
                    <a:pt x="6603" y="279"/>
                  </a:lnTo>
                  <a:lnTo>
                    <a:pt x="6583" y="279"/>
                  </a:lnTo>
                  <a:lnTo>
                    <a:pt x="6560" y="282"/>
                  </a:lnTo>
                  <a:lnTo>
                    <a:pt x="6536" y="284"/>
                  </a:lnTo>
                  <a:lnTo>
                    <a:pt x="6509" y="288"/>
                  </a:lnTo>
                  <a:lnTo>
                    <a:pt x="6481" y="288"/>
                  </a:lnTo>
                  <a:lnTo>
                    <a:pt x="6490" y="286"/>
                  </a:lnTo>
                  <a:lnTo>
                    <a:pt x="6467" y="292"/>
                  </a:lnTo>
                  <a:lnTo>
                    <a:pt x="6439" y="298"/>
                  </a:lnTo>
                  <a:lnTo>
                    <a:pt x="6416" y="301"/>
                  </a:lnTo>
                  <a:lnTo>
                    <a:pt x="6391" y="304"/>
                  </a:lnTo>
                  <a:lnTo>
                    <a:pt x="6369" y="307"/>
                  </a:lnTo>
                  <a:lnTo>
                    <a:pt x="6376" y="305"/>
                  </a:lnTo>
                  <a:lnTo>
                    <a:pt x="6351" y="313"/>
                  </a:lnTo>
                  <a:cubicBezTo>
                    <a:pt x="6349" y="314"/>
                    <a:pt x="6347" y="315"/>
                    <a:pt x="6344" y="315"/>
                  </a:cubicBezTo>
                  <a:lnTo>
                    <a:pt x="6325" y="317"/>
                  </a:lnTo>
                  <a:lnTo>
                    <a:pt x="6294" y="323"/>
                  </a:lnTo>
                  <a:lnTo>
                    <a:pt x="6272" y="326"/>
                  </a:lnTo>
                  <a:lnTo>
                    <a:pt x="6279" y="324"/>
                  </a:lnTo>
                  <a:lnTo>
                    <a:pt x="6254" y="333"/>
                  </a:lnTo>
                  <a:cubicBezTo>
                    <a:pt x="6252" y="333"/>
                    <a:pt x="6249" y="334"/>
                    <a:pt x="6247" y="334"/>
                  </a:cubicBezTo>
                  <a:lnTo>
                    <a:pt x="6229" y="336"/>
                  </a:lnTo>
                  <a:lnTo>
                    <a:pt x="6206" y="342"/>
                  </a:lnTo>
                  <a:lnTo>
                    <a:pt x="6177" y="348"/>
                  </a:lnTo>
                  <a:lnTo>
                    <a:pt x="6155" y="351"/>
                  </a:lnTo>
                  <a:lnTo>
                    <a:pt x="6162" y="349"/>
                  </a:lnTo>
                  <a:lnTo>
                    <a:pt x="6137" y="357"/>
                  </a:lnTo>
                  <a:cubicBezTo>
                    <a:pt x="6135" y="358"/>
                    <a:pt x="6133" y="359"/>
                    <a:pt x="6130" y="359"/>
                  </a:cubicBezTo>
                  <a:lnTo>
                    <a:pt x="6111" y="361"/>
                  </a:lnTo>
                  <a:lnTo>
                    <a:pt x="6080" y="367"/>
                  </a:lnTo>
                  <a:lnTo>
                    <a:pt x="6058" y="370"/>
                  </a:lnTo>
                  <a:lnTo>
                    <a:pt x="6033" y="373"/>
                  </a:lnTo>
                  <a:lnTo>
                    <a:pt x="6042" y="371"/>
                  </a:lnTo>
                  <a:lnTo>
                    <a:pt x="6019" y="379"/>
                  </a:lnTo>
                  <a:cubicBezTo>
                    <a:pt x="6016" y="380"/>
                    <a:pt x="6013" y="381"/>
                    <a:pt x="6010" y="381"/>
                  </a:cubicBezTo>
                  <a:lnTo>
                    <a:pt x="5986" y="384"/>
                  </a:lnTo>
                  <a:lnTo>
                    <a:pt x="5959" y="387"/>
                  </a:lnTo>
                  <a:lnTo>
                    <a:pt x="5938" y="387"/>
                  </a:lnTo>
                  <a:lnTo>
                    <a:pt x="5913" y="390"/>
                  </a:lnTo>
                  <a:lnTo>
                    <a:pt x="5884" y="392"/>
                  </a:lnTo>
                  <a:lnTo>
                    <a:pt x="5866" y="392"/>
                  </a:lnTo>
                  <a:lnTo>
                    <a:pt x="5837" y="395"/>
                  </a:lnTo>
                  <a:lnTo>
                    <a:pt x="5815" y="395"/>
                  </a:lnTo>
                  <a:lnTo>
                    <a:pt x="5785" y="395"/>
                  </a:lnTo>
                  <a:lnTo>
                    <a:pt x="5767" y="392"/>
                  </a:lnTo>
                  <a:lnTo>
                    <a:pt x="5742" y="392"/>
                  </a:lnTo>
                  <a:lnTo>
                    <a:pt x="5713" y="392"/>
                  </a:lnTo>
                  <a:lnTo>
                    <a:pt x="5688" y="389"/>
                  </a:lnTo>
                  <a:lnTo>
                    <a:pt x="5666" y="387"/>
                  </a:lnTo>
                  <a:lnTo>
                    <a:pt x="5640" y="384"/>
                  </a:lnTo>
                  <a:lnTo>
                    <a:pt x="5618" y="381"/>
                  </a:lnTo>
                  <a:cubicBezTo>
                    <a:pt x="5616" y="381"/>
                    <a:pt x="5613" y="380"/>
                    <a:pt x="5611" y="380"/>
                  </a:cubicBezTo>
                  <a:lnTo>
                    <a:pt x="5586" y="371"/>
                  </a:lnTo>
                  <a:lnTo>
                    <a:pt x="5593" y="373"/>
                  </a:lnTo>
                  <a:lnTo>
                    <a:pt x="5568" y="370"/>
                  </a:lnTo>
                  <a:lnTo>
                    <a:pt x="5539" y="364"/>
                  </a:lnTo>
                  <a:lnTo>
                    <a:pt x="5514" y="357"/>
                  </a:lnTo>
                  <a:lnTo>
                    <a:pt x="5492" y="350"/>
                  </a:lnTo>
                  <a:lnTo>
                    <a:pt x="5470" y="345"/>
                  </a:lnTo>
                  <a:lnTo>
                    <a:pt x="5444" y="339"/>
                  </a:lnTo>
                  <a:lnTo>
                    <a:pt x="5419" y="333"/>
                  </a:lnTo>
                  <a:lnTo>
                    <a:pt x="5393" y="324"/>
                  </a:lnTo>
                  <a:lnTo>
                    <a:pt x="5373" y="316"/>
                  </a:lnTo>
                  <a:lnTo>
                    <a:pt x="5343" y="307"/>
                  </a:lnTo>
                  <a:lnTo>
                    <a:pt x="5326" y="300"/>
                  </a:lnTo>
                  <a:lnTo>
                    <a:pt x="5296" y="293"/>
                  </a:lnTo>
                  <a:lnTo>
                    <a:pt x="5275" y="286"/>
                  </a:lnTo>
                  <a:lnTo>
                    <a:pt x="5253" y="278"/>
                  </a:lnTo>
                  <a:lnTo>
                    <a:pt x="5228" y="272"/>
                  </a:lnTo>
                  <a:lnTo>
                    <a:pt x="5201" y="263"/>
                  </a:lnTo>
                  <a:lnTo>
                    <a:pt x="5179" y="255"/>
                  </a:lnTo>
                  <a:lnTo>
                    <a:pt x="5185" y="256"/>
                  </a:lnTo>
                  <a:lnTo>
                    <a:pt x="5157" y="251"/>
                  </a:lnTo>
                  <a:cubicBezTo>
                    <a:pt x="5155" y="251"/>
                    <a:pt x="5153" y="250"/>
                    <a:pt x="5151" y="249"/>
                  </a:cubicBezTo>
                  <a:lnTo>
                    <a:pt x="5129" y="241"/>
                  </a:lnTo>
                  <a:lnTo>
                    <a:pt x="5138" y="243"/>
                  </a:lnTo>
                  <a:lnTo>
                    <a:pt x="5108" y="239"/>
                  </a:lnTo>
                  <a:lnTo>
                    <a:pt x="5091" y="235"/>
                  </a:lnTo>
                  <a:lnTo>
                    <a:pt x="5066" y="232"/>
                  </a:lnTo>
                  <a:cubicBezTo>
                    <a:pt x="5063" y="232"/>
                    <a:pt x="5060" y="231"/>
                    <a:pt x="5057" y="230"/>
                  </a:cubicBezTo>
                  <a:lnTo>
                    <a:pt x="5035" y="222"/>
                  </a:lnTo>
                  <a:lnTo>
                    <a:pt x="5044" y="224"/>
                  </a:lnTo>
                  <a:lnTo>
                    <a:pt x="5023" y="221"/>
                  </a:lnTo>
                  <a:lnTo>
                    <a:pt x="4997" y="221"/>
                  </a:lnTo>
                  <a:lnTo>
                    <a:pt x="4973" y="218"/>
                  </a:lnTo>
                  <a:lnTo>
                    <a:pt x="4951" y="218"/>
                  </a:lnTo>
                  <a:lnTo>
                    <a:pt x="4926" y="218"/>
                  </a:lnTo>
                  <a:lnTo>
                    <a:pt x="4903" y="218"/>
                  </a:lnTo>
                  <a:lnTo>
                    <a:pt x="4883" y="218"/>
                  </a:lnTo>
                  <a:lnTo>
                    <a:pt x="4860" y="221"/>
                  </a:lnTo>
                  <a:lnTo>
                    <a:pt x="4840" y="223"/>
                  </a:lnTo>
                  <a:lnTo>
                    <a:pt x="4816" y="229"/>
                  </a:lnTo>
                  <a:lnTo>
                    <a:pt x="4786" y="235"/>
                  </a:lnTo>
                  <a:lnTo>
                    <a:pt x="4767" y="237"/>
                  </a:lnTo>
                  <a:lnTo>
                    <a:pt x="4747" y="241"/>
                  </a:lnTo>
                  <a:lnTo>
                    <a:pt x="4724" y="250"/>
                  </a:lnTo>
                  <a:lnTo>
                    <a:pt x="4696" y="259"/>
                  </a:lnTo>
                  <a:lnTo>
                    <a:pt x="4674" y="264"/>
                  </a:lnTo>
                  <a:lnTo>
                    <a:pt x="4681" y="262"/>
                  </a:lnTo>
                  <a:lnTo>
                    <a:pt x="4654" y="275"/>
                  </a:lnTo>
                  <a:lnTo>
                    <a:pt x="4634" y="281"/>
                  </a:lnTo>
                  <a:lnTo>
                    <a:pt x="4612" y="292"/>
                  </a:lnTo>
                  <a:cubicBezTo>
                    <a:pt x="4610" y="293"/>
                    <a:pt x="4608" y="294"/>
                    <a:pt x="4606" y="294"/>
                  </a:cubicBezTo>
                  <a:lnTo>
                    <a:pt x="4578" y="303"/>
                  </a:lnTo>
                  <a:lnTo>
                    <a:pt x="4587" y="298"/>
                  </a:lnTo>
                  <a:lnTo>
                    <a:pt x="4565" y="312"/>
                  </a:lnTo>
                  <a:cubicBezTo>
                    <a:pt x="4562" y="314"/>
                    <a:pt x="4560" y="315"/>
                    <a:pt x="4557" y="316"/>
                  </a:cubicBezTo>
                  <a:lnTo>
                    <a:pt x="4537" y="322"/>
                  </a:lnTo>
                  <a:lnTo>
                    <a:pt x="4513" y="334"/>
                  </a:lnTo>
                  <a:lnTo>
                    <a:pt x="4490" y="344"/>
                  </a:lnTo>
                  <a:lnTo>
                    <a:pt x="4462" y="357"/>
                  </a:lnTo>
                  <a:lnTo>
                    <a:pt x="4442" y="364"/>
                  </a:lnTo>
                  <a:lnTo>
                    <a:pt x="4417" y="376"/>
                  </a:lnTo>
                  <a:lnTo>
                    <a:pt x="4392" y="386"/>
                  </a:lnTo>
                  <a:lnTo>
                    <a:pt x="4370" y="397"/>
                  </a:lnTo>
                  <a:cubicBezTo>
                    <a:pt x="4367" y="398"/>
                    <a:pt x="4364" y="399"/>
                    <a:pt x="4362" y="400"/>
                  </a:cubicBezTo>
                  <a:lnTo>
                    <a:pt x="4342" y="404"/>
                  </a:lnTo>
                  <a:lnTo>
                    <a:pt x="4318" y="413"/>
                  </a:lnTo>
                  <a:lnTo>
                    <a:pt x="4290" y="422"/>
                  </a:lnTo>
                  <a:lnTo>
                    <a:pt x="4267" y="428"/>
                  </a:lnTo>
                  <a:lnTo>
                    <a:pt x="4246" y="432"/>
                  </a:lnTo>
                  <a:lnTo>
                    <a:pt x="4221" y="440"/>
                  </a:lnTo>
                  <a:cubicBezTo>
                    <a:pt x="4218" y="441"/>
                    <a:pt x="4216" y="442"/>
                    <a:pt x="4213" y="442"/>
                  </a:cubicBezTo>
                  <a:lnTo>
                    <a:pt x="4189" y="445"/>
                  </a:lnTo>
                  <a:lnTo>
                    <a:pt x="4162" y="448"/>
                  </a:lnTo>
                  <a:lnTo>
                    <a:pt x="4141" y="447"/>
                  </a:lnTo>
                  <a:lnTo>
                    <a:pt x="4119" y="450"/>
                  </a:lnTo>
                  <a:cubicBezTo>
                    <a:pt x="4116" y="451"/>
                    <a:pt x="4113" y="451"/>
                    <a:pt x="4110" y="450"/>
                  </a:cubicBezTo>
                  <a:lnTo>
                    <a:pt x="4090" y="448"/>
                  </a:lnTo>
                  <a:lnTo>
                    <a:pt x="4063" y="448"/>
                  </a:lnTo>
                  <a:lnTo>
                    <a:pt x="4038" y="445"/>
                  </a:lnTo>
                  <a:lnTo>
                    <a:pt x="4013" y="442"/>
                  </a:lnTo>
                  <a:cubicBezTo>
                    <a:pt x="4011" y="442"/>
                    <a:pt x="4008" y="441"/>
                    <a:pt x="4006" y="440"/>
                  </a:cubicBezTo>
                  <a:lnTo>
                    <a:pt x="3983" y="433"/>
                  </a:lnTo>
                  <a:lnTo>
                    <a:pt x="3962" y="428"/>
                  </a:lnTo>
                  <a:lnTo>
                    <a:pt x="3937" y="422"/>
                  </a:lnTo>
                  <a:cubicBezTo>
                    <a:pt x="3934" y="421"/>
                    <a:pt x="3931" y="420"/>
                    <a:pt x="3928" y="419"/>
                  </a:cubicBezTo>
                  <a:lnTo>
                    <a:pt x="3911" y="410"/>
                  </a:lnTo>
                  <a:lnTo>
                    <a:pt x="3881" y="400"/>
                  </a:lnTo>
                  <a:lnTo>
                    <a:pt x="3860" y="389"/>
                  </a:lnTo>
                  <a:lnTo>
                    <a:pt x="3833" y="377"/>
                  </a:lnTo>
                  <a:lnTo>
                    <a:pt x="3810" y="364"/>
                  </a:lnTo>
                  <a:lnTo>
                    <a:pt x="3781" y="351"/>
                  </a:lnTo>
                  <a:lnTo>
                    <a:pt x="3760" y="338"/>
                  </a:lnTo>
                  <a:lnTo>
                    <a:pt x="3737" y="325"/>
                  </a:lnTo>
                  <a:lnTo>
                    <a:pt x="3710" y="312"/>
                  </a:lnTo>
                  <a:lnTo>
                    <a:pt x="3686" y="296"/>
                  </a:lnTo>
                  <a:lnTo>
                    <a:pt x="3664" y="282"/>
                  </a:lnTo>
                  <a:lnTo>
                    <a:pt x="3670" y="285"/>
                  </a:lnTo>
                  <a:lnTo>
                    <a:pt x="3642" y="274"/>
                  </a:lnTo>
                  <a:cubicBezTo>
                    <a:pt x="3639" y="273"/>
                    <a:pt x="3636" y="271"/>
                    <a:pt x="3634" y="269"/>
                  </a:cubicBezTo>
                  <a:lnTo>
                    <a:pt x="3616" y="255"/>
                  </a:lnTo>
                  <a:lnTo>
                    <a:pt x="3592" y="242"/>
                  </a:lnTo>
                  <a:lnTo>
                    <a:pt x="3569" y="230"/>
                  </a:lnTo>
                  <a:lnTo>
                    <a:pt x="3544" y="217"/>
                  </a:lnTo>
                  <a:lnTo>
                    <a:pt x="3549" y="219"/>
                  </a:lnTo>
                  <a:lnTo>
                    <a:pt x="3524" y="210"/>
                  </a:lnTo>
                  <a:lnTo>
                    <a:pt x="3501" y="200"/>
                  </a:lnTo>
                  <a:lnTo>
                    <a:pt x="3479" y="191"/>
                  </a:lnTo>
                  <a:lnTo>
                    <a:pt x="3485" y="193"/>
                  </a:lnTo>
                  <a:lnTo>
                    <a:pt x="3457" y="187"/>
                  </a:lnTo>
                  <a:cubicBezTo>
                    <a:pt x="3454" y="187"/>
                    <a:pt x="3451" y="186"/>
                    <a:pt x="3448" y="184"/>
                  </a:cubicBezTo>
                  <a:lnTo>
                    <a:pt x="3426" y="173"/>
                  </a:lnTo>
                  <a:lnTo>
                    <a:pt x="3438" y="177"/>
                  </a:lnTo>
                  <a:lnTo>
                    <a:pt x="3413" y="174"/>
                  </a:lnTo>
                  <a:lnTo>
                    <a:pt x="3391" y="171"/>
                  </a:lnTo>
                  <a:lnTo>
                    <a:pt x="3370" y="169"/>
                  </a:lnTo>
                  <a:lnTo>
                    <a:pt x="3348" y="169"/>
                  </a:lnTo>
                  <a:lnTo>
                    <a:pt x="3327" y="168"/>
                  </a:lnTo>
                  <a:lnTo>
                    <a:pt x="3304" y="171"/>
                  </a:lnTo>
                  <a:lnTo>
                    <a:pt x="3277" y="174"/>
                  </a:lnTo>
                  <a:lnTo>
                    <a:pt x="3282" y="173"/>
                  </a:lnTo>
                  <a:lnTo>
                    <a:pt x="3262" y="178"/>
                  </a:lnTo>
                  <a:lnTo>
                    <a:pt x="3239" y="186"/>
                  </a:lnTo>
                  <a:lnTo>
                    <a:pt x="3217" y="194"/>
                  </a:lnTo>
                  <a:lnTo>
                    <a:pt x="3222" y="192"/>
                  </a:lnTo>
                  <a:lnTo>
                    <a:pt x="3197" y="206"/>
                  </a:lnTo>
                  <a:cubicBezTo>
                    <a:pt x="3195" y="206"/>
                    <a:pt x="3193" y="207"/>
                    <a:pt x="3192" y="208"/>
                  </a:cubicBezTo>
                  <a:lnTo>
                    <a:pt x="3169" y="216"/>
                  </a:lnTo>
                  <a:lnTo>
                    <a:pt x="3174" y="214"/>
                  </a:lnTo>
                  <a:lnTo>
                    <a:pt x="3151" y="227"/>
                  </a:lnTo>
                  <a:lnTo>
                    <a:pt x="3131" y="239"/>
                  </a:lnTo>
                  <a:lnTo>
                    <a:pt x="3106" y="257"/>
                  </a:lnTo>
                  <a:lnTo>
                    <a:pt x="3081" y="272"/>
                  </a:lnTo>
                  <a:lnTo>
                    <a:pt x="3055" y="291"/>
                  </a:lnTo>
                  <a:lnTo>
                    <a:pt x="3030" y="305"/>
                  </a:lnTo>
                  <a:lnTo>
                    <a:pt x="3036" y="300"/>
                  </a:lnTo>
                  <a:lnTo>
                    <a:pt x="3010" y="323"/>
                  </a:lnTo>
                  <a:lnTo>
                    <a:pt x="2989" y="336"/>
                  </a:lnTo>
                  <a:lnTo>
                    <a:pt x="2963" y="359"/>
                  </a:lnTo>
                  <a:lnTo>
                    <a:pt x="2937" y="376"/>
                  </a:lnTo>
                  <a:lnTo>
                    <a:pt x="2914" y="390"/>
                  </a:lnTo>
                  <a:lnTo>
                    <a:pt x="2890" y="404"/>
                  </a:lnTo>
                  <a:lnTo>
                    <a:pt x="2866" y="422"/>
                  </a:lnTo>
                  <a:lnTo>
                    <a:pt x="2837" y="441"/>
                  </a:lnTo>
                  <a:lnTo>
                    <a:pt x="2813" y="453"/>
                  </a:lnTo>
                  <a:lnTo>
                    <a:pt x="2786" y="465"/>
                  </a:lnTo>
                  <a:lnTo>
                    <a:pt x="2766" y="472"/>
                  </a:lnTo>
                  <a:lnTo>
                    <a:pt x="2741" y="483"/>
                  </a:lnTo>
                  <a:cubicBezTo>
                    <a:pt x="2737" y="485"/>
                    <a:pt x="2734" y="486"/>
                    <a:pt x="2730" y="486"/>
                  </a:cubicBezTo>
                  <a:lnTo>
                    <a:pt x="2711" y="488"/>
                  </a:lnTo>
                  <a:lnTo>
                    <a:pt x="2683" y="494"/>
                  </a:lnTo>
                  <a:cubicBezTo>
                    <a:pt x="2681" y="494"/>
                    <a:pt x="2678" y="495"/>
                    <a:pt x="2676" y="495"/>
                  </a:cubicBezTo>
                  <a:lnTo>
                    <a:pt x="2653" y="495"/>
                  </a:lnTo>
                  <a:lnTo>
                    <a:pt x="2624" y="494"/>
                  </a:lnTo>
                  <a:lnTo>
                    <a:pt x="2602" y="492"/>
                  </a:lnTo>
                  <a:lnTo>
                    <a:pt x="2572" y="488"/>
                  </a:lnTo>
                  <a:lnTo>
                    <a:pt x="2550" y="483"/>
                  </a:lnTo>
                  <a:cubicBezTo>
                    <a:pt x="2548" y="482"/>
                    <a:pt x="2546" y="481"/>
                    <a:pt x="2544" y="480"/>
                  </a:cubicBezTo>
                  <a:lnTo>
                    <a:pt x="2514" y="467"/>
                  </a:lnTo>
                  <a:lnTo>
                    <a:pt x="2492" y="453"/>
                  </a:lnTo>
                  <a:lnTo>
                    <a:pt x="2498" y="456"/>
                  </a:lnTo>
                  <a:lnTo>
                    <a:pt x="2470" y="445"/>
                  </a:lnTo>
                  <a:cubicBezTo>
                    <a:pt x="2467" y="444"/>
                    <a:pt x="2464" y="442"/>
                    <a:pt x="2462" y="440"/>
                  </a:cubicBezTo>
                  <a:lnTo>
                    <a:pt x="2441" y="425"/>
                  </a:lnTo>
                  <a:lnTo>
                    <a:pt x="2417" y="409"/>
                  </a:lnTo>
                  <a:lnTo>
                    <a:pt x="2392" y="393"/>
                  </a:lnTo>
                  <a:lnTo>
                    <a:pt x="2363" y="371"/>
                  </a:lnTo>
                  <a:lnTo>
                    <a:pt x="2344" y="352"/>
                  </a:lnTo>
                  <a:lnTo>
                    <a:pt x="2317" y="331"/>
                  </a:lnTo>
                  <a:lnTo>
                    <a:pt x="2292" y="309"/>
                  </a:lnTo>
                  <a:lnTo>
                    <a:pt x="2266" y="285"/>
                  </a:lnTo>
                  <a:lnTo>
                    <a:pt x="2247" y="266"/>
                  </a:lnTo>
                  <a:lnTo>
                    <a:pt x="2219" y="243"/>
                  </a:lnTo>
                  <a:lnTo>
                    <a:pt x="2200" y="224"/>
                  </a:lnTo>
                  <a:lnTo>
                    <a:pt x="2173" y="204"/>
                  </a:lnTo>
                  <a:lnTo>
                    <a:pt x="2155" y="187"/>
                  </a:lnTo>
                  <a:lnTo>
                    <a:pt x="2130" y="171"/>
                  </a:lnTo>
                  <a:lnTo>
                    <a:pt x="2105" y="154"/>
                  </a:lnTo>
                  <a:lnTo>
                    <a:pt x="2114" y="159"/>
                  </a:lnTo>
                  <a:lnTo>
                    <a:pt x="2089" y="150"/>
                  </a:lnTo>
                  <a:cubicBezTo>
                    <a:pt x="2086" y="149"/>
                    <a:pt x="2083" y="148"/>
                    <a:pt x="2081" y="147"/>
                  </a:cubicBezTo>
                  <a:lnTo>
                    <a:pt x="2059" y="133"/>
                  </a:lnTo>
                  <a:lnTo>
                    <a:pt x="2070" y="137"/>
                  </a:lnTo>
                  <a:lnTo>
                    <a:pt x="2044" y="132"/>
                  </a:lnTo>
                  <a:lnTo>
                    <a:pt x="2027" y="127"/>
                  </a:lnTo>
                  <a:lnTo>
                    <a:pt x="2002" y="124"/>
                  </a:lnTo>
                  <a:lnTo>
                    <a:pt x="2011" y="124"/>
                  </a:lnTo>
                  <a:lnTo>
                    <a:pt x="1988" y="127"/>
                  </a:lnTo>
                  <a:lnTo>
                    <a:pt x="1960" y="130"/>
                  </a:lnTo>
                  <a:lnTo>
                    <a:pt x="1965" y="129"/>
                  </a:lnTo>
                  <a:lnTo>
                    <a:pt x="1943" y="135"/>
                  </a:lnTo>
                  <a:lnTo>
                    <a:pt x="1949" y="132"/>
                  </a:lnTo>
                  <a:lnTo>
                    <a:pt x="1922" y="144"/>
                  </a:lnTo>
                  <a:lnTo>
                    <a:pt x="1900" y="153"/>
                  </a:lnTo>
                  <a:lnTo>
                    <a:pt x="1907" y="149"/>
                  </a:lnTo>
                  <a:lnTo>
                    <a:pt x="1884" y="164"/>
                  </a:lnTo>
                  <a:lnTo>
                    <a:pt x="1862" y="180"/>
                  </a:lnTo>
                  <a:lnTo>
                    <a:pt x="1841" y="197"/>
                  </a:lnTo>
                  <a:lnTo>
                    <a:pt x="1817" y="220"/>
                  </a:lnTo>
                  <a:lnTo>
                    <a:pt x="1791" y="243"/>
                  </a:lnTo>
                  <a:lnTo>
                    <a:pt x="1769" y="266"/>
                  </a:lnTo>
                  <a:lnTo>
                    <a:pt x="1747" y="287"/>
                  </a:lnTo>
                  <a:lnTo>
                    <a:pt x="1723" y="317"/>
                  </a:lnTo>
                  <a:lnTo>
                    <a:pt x="1698" y="344"/>
                  </a:lnTo>
                  <a:lnTo>
                    <a:pt x="1674" y="371"/>
                  </a:lnTo>
                  <a:lnTo>
                    <a:pt x="1651" y="394"/>
                  </a:lnTo>
                  <a:lnTo>
                    <a:pt x="1629" y="419"/>
                  </a:lnTo>
                  <a:cubicBezTo>
                    <a:pt x="1627" y="420"/>
                    <a:pt x="1626" y="422"/>
                    <a:pt x="1624" y="423"/>
                  </a:cubicBezTo>
                  <a:lnTo>
                    <a:pt x="1597" y="444"/>
                  </a:lnTo>
                  <a:lnTo>
                    <a:pt x="1575" y="463"/>
                  </a:lnTo>
                  <a:lnTo>
                    <a:pt x="1549" y="486"/>
                  </a:lnTo>
                  <a:lnTo>
                    <a:pt x="1520" y="505"/>
                  </a:lnTo>
                  <a:lnTo>
                    <a:pt x="1493" y="518"/>
                  </a:lnTo>
                  <a:lnTo>
                    <a:pt x="1465" y="527"/>
                  </a:lnTo>
                  <a:lnTo>
                    <a:pt x="1438" y="533"/>
                  </a:lnTo>
                  <a:lnTo>
                    <a:pt x="1413" y="536"/>
                  </a:lnTo>
                  <a:cubicBezTo>
                    <a:pt x="1410" y="536"/>
                    <a:pt x="1407" y="536"/>
                    <a:pt x="1404" y="536"/>
                  </a:cubicBezTo>
                  <a:lnTo>
                    <a:pt x="1379" y="533"/>
                  </a:lnTo>
                  <a:lnTo>
                    <a:pt x="1352" y="527"/>
                  </a:lnTo>
                  <a:cubicBezTo>
                    <a:pt x="1348" y="526"/>
                    <a:pt x="1345" y="525"/>
                    <a:pt x="1342" y="524"/>
                  </a:cubicBezTo>
                  <a:lnTo>
                    <a:pt x="1316" y="511"/>
                  </a:lnTo>
                  <a:lnTo>
                    <a:pt x="1292" y="495"/>
                  </a:lnTo>
                  <a:lnTo>
                    <a:pt x="1270" y="481"/>
                  </a:lnTo>
                  <a:cubicBezTo>
                    <a:pt x="1268" y="480"/>
                    <a:pt x="1266" y="478"/>
                    <a:pt x="1265" y="477"/>
                  </a:cubicBezTo>
                  <a:lnTo>
                    <a:pt x="1238" y="453"/>
                  </a:lnTo>
                  <a:lnTo>
                    <a:pt x="1213" y="429"/>
                  </a:lnTo>
                  <a:lnTo>
                    <a:pt x="1188" y="398"/>
                  </a:lnTo>
                  <a:lnTo>
                    <a:pt x="1169" y="373"/>
                  </a:lnTo>
                  <a:lnTo>
                    <a:pt x="1141" y="346"/>
                  </a:lnTo>
                  <a:cubicBezTo>
                    <a:pt x="1139" y="344"/>
                    <a:pt x="1138" y="342"/>
                    <a:pt x="1136" y="340"/>
                  </a:cubicBezTo>
                  <a:lnTo>
                    <a:pt x="1116" y="310"/>
                  </a:lnTo>
                  <a:lnTo>
                    <a:pt x="1089" y="276"/>
                  </a:lnTo>
                  <a:lnTo>
                    <a:pt x="1069" y="246"/>
                  </a:lnTo>
                  <a:lnTo>
                    <a:pt x="1043" y="214"/>
                  </a:lnTo>
                  <a:lnTo>
                    <a:pt x="1020" y="184"/>
                  </a:lnTo>
                  <a:lnTo>
                    <a:pt x="1024" y="188"/>
                  </a:lnTo>
                  <a:lnTo>
                    <a:pt x="998" y="162"/>
                  </a:lnTo>
                  <a:lnTo>
                    <a:pt x="975" y="137"/>
                  </a:lnTo>
                  <a:lnTo>
                    <a:pt x="982" y="143"/>
                  </a:lnTo>
                  <a:lnTo>
                    <a:pt x="953" y="123"/>
                  </a:lnTo>
                  <a:lnTo>
                    <a:pt x="931" y="106"/>
                  </a:lnTo>
                  <a:lnTo>
                    <a:pt x="938" y="110"/>
                  </a:lnTo>
                  <a:lnTo>
                    <a:pt x="912" y="99"/>
                  </a:lnTo>
                  <a:lnTo>
                    <a:pt x="889" y="87"/>
                  </a:lnTo>
                  <a:lnTo>
                    <a:pt x="906" y="91"/>
                  </a:lnTo>
                  <a:lnTo>
                    <a:pt x="886" y="91"/>
                  </a:lnTo>
                  <a:lnTo>
                    <a:pt x="864" y="94"/>
                  </a:lnTo>
                  <a:lnTo>
                    <a:pt x="871" y="92"/>
                  </a:lnTo>
                  <a:lnTo>
                    <a:pt x="851" y="99"/>
                  </a:lnTo>
                  <a:lnTo>
                    <a:pt x="828" y="110"/>
                  </a:lnTo>
                  <a:lnTo>
                    <a:pt x="833" y="107"/>
                  </a:lnTo>
                  <a:lnTo>
                    <a:pt x="805" y="126"/>
                  </a:lnTo>
                  <a:lnTo>
                    <a:pt x="810" y="122"/>
                  </a:lnTo>
                  <a:lnTo>
                    <a:pt x="791" y="141"/>
                  </a:lnTo>
                  <a:lnTo>
                    <a:pt x="766" y="171"/>
                  </a:lnTo>
                  <a:lnTo>
                    <a:pt x="744" y="198"/>
                  </a:lnTo>
                  <a:lnTo>
                    <a:pt x="721" y="228"/>
                  </a:lnTo>
                  <a:lnTo>
                    <a:pt x="699" y="265"/>
                  </a:lnTo>
                  <a:lnTo>
                    <a:pt x="675" y="302"/>
                  </a:lnTo>
                  <a:lnTo>
                    <a:pt x="650" y="345"/>
                  </a:lnTo>
                  <a:lnTo>
                    <a:pt x="624" y="377"/>
                  </a:lnTo>
                  <a:lnTo>
                    <a:pt x="600" y="416"/>
                  </a:lnTo>
                  <a:lnTo>
                    <a:pt x="575" y="449"/>
                  </a:lnTo>
                  <a:lnTo>
                    <a:pt x="553" y="479"/>
                  </a:lnTo>
                  <a:cubicBezTo>
                    <a:pt x="552" y="481"/>
                    <a:pt x="551" y="482"/>
                    <a:pt x="549" y="484"/>
                  </a:cubicBezTo>
                  <a:lnTo>
                    <a:pt x="522" y="510"/>
                  </a:lnTo>
                  <a:lnTo>
                    <a:pt x="500" y="530"/>
                  </a:lnTo>
                  <a:cubicBezTo>
                    <a:pt x="498" y="531"/>
                    <a:pt x="496" y="533"/>
                    <a:pt x="494" y="534"/>
                  </a:cubicBezTo>
                  <a:lnTo>
                    <a:pt x="469" y="548"/>
                  </a:lnTo>
                  <a:cubicBezTo>
                    <a:pt x="467" y="549"/>
                    <a:pt x="465" y="550"/>
                    <a:pt x="462" y="551"/>
                  </a:cubicBezTo>
                  <a:lnTo>
                    <a:pt x="437" y="559"/>
                  </a:lnTo>
                  <a:cubicBezTo>
                    <a:pt x="434" y="560"/>
                    <a:pt x="430" y="561"/>
                    <a:pt x="426" y="561"/>
                  </a:cubicBezTo>
                  <a:lnTo>
                    <a:pt x="401" y="561"/>
                  </a:lnTo>
                  <a:cubicBezTo>
                    <a:pt x="398" y="561"/>
                    <a:pt x="395" y="561"/>
                    <a:pt x="392" y="560"/>
                  </a:cubicBezTo>
                  <a:lnTo>
                    <a:pt x="369" y="554"/>
                  </a:lnTo>
                  <a:cubicBezTo>
                    <a:pt x="366" y="554"/>
                    <a:pt x="363" y="552"/>
                    <a:pt x="360" y="551"/>
                  </a:cubicBezTo>
                  <a:lnTo>
                    <a:pt x="335" y="537"/>
                  </a:lnTo>
                  <a:cubicBezTo>
                    <a:pt x="333" y="536"/>
                    <a:pt x="331" y="534"/>
                    <a:pt x="329" y="532"/>
                  </a:cubicBezTo>
                  <a:lnTo>
                    <a:pt x="303" y="510"/>
                  </a:lnTo>
                  <a:lnTo>
                    <a:pt x="276" y="479"/>
                  </a:lnTo>
                  <a:lnTo>
                    <a:pt x="252" y="447"/>
                  </a:lnTo>
                  <a:lnTo>
                    <a:pt x="227" y="408"/>
                  </a:lnTo>
                  <a:lnTo>
                    <a:pt x="201" y="365"/>
                  </a:lnTo>
                  <a:lnTo>
                    <a:pt x="175" y="319"/>
                  </a:lnTo>
                  <a:lnTo>
                    <a:pt x="154" y="277"/>
                  </a:lnTo>
                  <a:lnTo>
                    <a:pt x="128" y="231"/>
                  </a:lnTo>
                  <a:lnTo>
                    <a:pt x="108" y="190"/>
                  </a:lnTo>
                  <a:lnTo>
                    <a:pt x="83" y="151"/>
                  </a:lnTo>
                  <a:lnTo>
                    <a:pt x="60" y="115"/>
                  </a:lnTo>
                  <a:lnTo>
                    <a:pt x="65" y="121"/>
                  </a:lnTo>
                  <a:lnTo>
                    <a:pt x="40" y="93"/>
                  </a:lnTo>
                  <a:lnTo>
                    <a:pt x="18" y="74"/>
                  </a:lnTo>
                  <a:lnTo>
                    <a:pt x="23" y="77"/>
                  </a:lnTo>
                  <a:lnTo>
                    <a:pt x="0" y="6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249AFF"/>
            </a:solidFill>
            <a:ln w="0" cap="flat">
              <a:solidFill>
                <a:srgbClr val="249A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9"/>
            <p:cNvSpPr>
              <a:spLocks noChangeArrowheads="1"/>
            </p:cNvSpPr>
            <p:nvPr userDrawn="1"/>
          </p:nvSpPr>
          <p:spPr bwMode="auto">
            <a:xfrm>
              <a:off x="1377" y="25941"/>
              <a:ext cx="271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808080"/>
                  </a:solidFill>
                  <a:effectLst/>
                  <a:latin typeface="Arial" pitchFamily="34" charset="0"/>
                </a:rPr>
                <a:t>Department of Hydrology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" name="Rectangle 10"/>
            <p:cNvSpPr>
              <a:spLocks noChangeArrowheads="1"/>
            </p:cNvSpPr>
            <p:nvPr userDrawn="1"/>
          </p:nvSpPr>
          <p:spPr bwMode="auto">
            <a:xfrm>
              <a:off x="1346" y="26234"/>
              <a:ext cx="375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>
                  <a:ln>
                    <a:noFill/>
                  </a:ln>
                  <a:solidFill>
                    <a:srgbClr val="808080"/>
                  </a:solidFill>
                  <a:effectLst/>
                  <a:latin typeface="Arial" pitchFamily="34" charset="0"/>
                </a:rPr>
                <a:t>and Water Resources Management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2pPr>
      <a:lvl3pPr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3pPr>
      <a:lvl4pPr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4pPr>
      <a:lvl5pPr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5pPr>
      <a:lvl6pPr marL="457200"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6pPr>
      <a:lvl7pPr marL="914400"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7pPr>
      <a:lvl8pPr marL="1371600"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8pPr>
      <a:lvl9pPr marL="1828800" algn="ctr" defTabSz="418147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9pPr>
    </p:titleStyle>
    <p:bodyStyle>
      <a:lvl1pPr marL="1566863" indent="-1566863" algn="l" defTabSz="4181475" rtl="0" eaLnBrk="0" fontAlgn="base" hangingPunct="0">
        <a:spcBef>
          <a:spcPct val="20000"/>
        </a:spcBef>
        <a:spcAft>
          <a:spcPct val="0"/>
        </a:spcAft>
        <a:buChar char="•"/>
        <a:defRPr sz="14800">
          <a:solidFill>
            <a:schemeClr val="tx1"/>
          </a:solidFill>
          <a:latin typeface="+mn-lt"/>
          <a:ea typeface="+mn-ea"/>
          <a:cs typeface="+mn-cs"/>
        </a:defRPr>
      </a:lvl1pPr>
      <a:lvl2pPr marL="3397250" indent="-1306513" algn="l" defTabSz="4181475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</a:defRPr>
      </a:lvl2pPr>
      <a:lvl3pPr marL="5226050" indent="-1044575" algn="l" defTabSz="418147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</a:defRPr>
      </a:lvl3pPr>
      <a:lvl4pPr marL="7318375" indent="-1044575" algn="l" defTabSz="418147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09113" indent="-1046163" algn="l" defTabSz="418147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866313" indent="-1046163" algn="l" defTabSz="418147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23513" indent="-1046163" algn="l" defTabSz="418147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780713" indent="-1046163" algn="l" defTabSz="418147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37913" indent="-1046163" algn="l" defTabSz="418147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20"/>
          <p:cNvSpPr>
            <a:spLocks noGrp="1"/>
          </p:cNvSpPr>
          <p:nvPr>
            <p:ph type="title"/>
          </p:nvPr>
        </p:nvSpPr>
        <p:spPr bwMode="auto">
          <a:xfrm>
            <a:off x="1042193" y="5490153"/>
            <a:ext cx="27972000" cy="7179421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/>
              <a:t>THE TITLE </a:t>
            </a:r>
            <a:br>
              <a:rPr lang="de-DE" dirty="0"/>
            </a:br>
            <a:r>
              <a:rPr lang="de-DE" sz="4800" b="0" dirty="0"/>
              <a:t>(</a:t>
            </a:r>
            <a:r>
              <a:rPr lang="en-US" sz="4800" b="0" dirty="0"/>
              <a:t>Font: </a:t>
            </a:r>
            <a:r>
              <a:rPr lang="de-DE" sz="4800" b="0" dirty="0" err="1"/>
              <a:t>Tahoma</a:t>
            </a:r>
            <a:r>
              <a:rPr lang="de-DE" sz="4800" b="0" dirty="0"/>
              <a:t>, </a:t>
            </a:r>
            <a:r>
              <a:rPr lang="en-US" sz="4800" b="0" dirty="0"/>
              <a:t>font size: </a:t>
            </a:r>
            <a:r>
              <a:rPr lang="de-DE" sz="4800" b="0" dirty="0"/>
              <a:t>96 </a:t>
            </a:r>
            <a:r>
              <a:rPr lang="de-DE" sz="4800" b="0" dirty="0" err="1"/>
              <a:t>px</a:t>
            </a:r>
            <a:r>
              <a:rPr lang="de-DE" sz="4800" b="0" dirty="0"/>
              <a:t>., </a:t>
            </a:r>
            <a:r>
              <a:rPr lang="en-US" sz="4800" b="0" dirty="0"/>
              <a:t>style: </a:t>
            </a:r>
            <a:r>
              <a:rPr lang="de-DE" sz="4800" b="0" dirty="0" err="1"/>
              <a:t>bold</a:t>
            </a:r>
            <a:r>
              <a:rPr lang="de-DE" sz="4800" b="0" dirty="0"/>
              <a:t>)</a:t>
            </a:r>
            <a:br>
              <a:rPr lang="de-DE" sz="4800" dirty="0"/>
            </a:br>
            <a:endParaRPr lang="de-DE" sz="4800" dirty="0"/>
          </a:p>
        </p:txBody>
      </p:sp>
      <p:sp>
        <p:nvSpPr>
          <p:cNvPr id="2051" name="Content Placeholder 19"/>
          <p:cNvSpPr>
            <a:spLocks noGrp="1"/>
          </p:cNvSpPr>
          <p:nvPr>
            <p:ph idx="1"/>
          </p:nvPr>
        </p:nvSpPr>
        <p:spPr bwMode="auto">
          <a:xfrm>
            <a:off x="1042193" y="15917862"/>
            <a:ext cx="28044000" cy="256032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/>
              <a:t>SUBTITLES</a:t>
            </a:r>
          </a:p>
          <a:p>
            <a:pPr lvl="1"/>
            <a:r>
              <a:rPr lang="de-DE" dirty="0"/>
              <a:t>(</a:t>
            </a:r>
            <a:r>
              <a:rPr lang="en-US" dirty="0"/>
              <a:t>Font: </a:t>
            </a:r>
            <a:r>
              <a:rPr lang="de-DE" dirty="0" err="1"/>
              <a:t>Tahoma</a:t>
            </a:r>
            <a:r>
              <a:rPr lang="de-DE" dirty="0"/>
              <a:t>, </a:t>
            </a:r>
            <a:r>
              <a:rPr lang="en-US" dirty="0"/>
              <a:t>font size: </a:t>
            </a:r>
            <a:r>
              <a:rPr lang="de-DE" dirty="0"/>
              <a:t>54 </a:t>
            </a:r>
            <a:r>
              <a:rPr lang="de-DE" dirty="0" err="1"/>
              <a:t>px</a:t>
            </a:r>
            <a:r>
              <a:rPr lang="de-DE" dirty="0"/>
              <a:t>., </a:t>
            </a:r>
            <a:r>
              <a:rPr lang="en-US" dirty="0"/>
              <a:t>style: </a:t>
            </a:r>
            <a:r>
              <a:rPr lang="de-DE" dirty="0" err="1"/>
              <a:t>bold</a:t>
            </a:r>
            <a:r>
              <a:rPr lang="de-DE" dirty="0"/>
              <a:t>)</a:t>
            </a:r>
            <a:br>
              <a:rPr lang="de-DE" dirty="0"/>
            </a:br>
            <a:endParaRPr lang="en-US" dirty="0"/>
          </a:p>
          <a:p>
            <a:pPr lvl="1"/>
            <a:endParaRPr lang="ru-RU" dirty="0"/>
          </a:p>
          <a:p>
            <a:pPr lvl="1"/>
            <a:r>
              <a:rPr lang="en-US" dirty="0"/>
              <a:t>THE MAIN TEXT </a:t>
            </a:r>
          </a:p>
          <a:p>
            <a:pPr lvl="1"/>
            <a:r>
              <a:rPr lang="de-DE" dirty="0"/>
              <a:t>(</a:t>
            </a:r>
            <a:r>
              <a:rPr lang="en-US" dirty="0"/>
              <a:t>Font: </a:t>
            </a:r>
            <a:r>
              <a:rPr lang="de-DE" dirty="0" err="1"/>
              <a:t>Tahoma</a:t>
            </a:r>
            <a:r>
              <a:rPr lang="de-DE" dirty="0"/>
              <a:t>, </a:t>
            </a:r>
            <a:r>
              <a:rPr lang="en-US" dirty="0"/>
              <a:t>font size: </a:t>
            </a:r>
            <a:r>
              <a:rPr lang="de-DE" dirty="0"/>
              <a:t>48 </a:t>
            </a:r>
            <a:r>
              <a:rPr lang="de-DE" dirty="0" err="1"/>
              <a:t>px</a:t>
            </a:r>
            <a:r>
              <a:rPr lang="de-DE" dirty="0"/>
              <a:t>., </a:t>
            </a:r>
            <a:r>
              <a:rPr lang="en-US" dirty="0"/>
              <a:t>style: normal</a:t>
            </a:r>
            <a:r>
              <a:rPr lang="de-DE" dirty="0"/>
              <a:t>)</a:t>
            </a:r>
          </a:p>
          <a:p>
            <a:pPr lvl="1"/>
            <a:endParaRPr lang="de-DE" dirty="0"/>
          </a:p>
          <a:p>
            <a:pPr lvl="1"/>
            <a:r>
              <a:rPr lang="en-US" dirty="0"/>
              <a:t>Minimum font size in tables and figures is 36. Please make sure that all of the figures is readable.</a:t>
            </a:r>
            <a:endParaRPr lang="ru-RU" dirty="0"/>
          </a:p>
        </p:txBody>
      </p:sp>
      <p:sp>
        <p:nvSpPr>
          <p:cNvPr id="2052" name="Text Placeholder 21"/>
          <p:cNvSpPr>
            <a:spLocks noGrp="1"/>
          </p:cNvSpPr>
          <p:nvPr>
            <p:ph type="body" sz="quarter" idx="10"/>
          </p:nvPr>
        </p:nvSpPr>
        <p:spPr bwMode="auto">
          <a:xfrm>
            <a:off x="1042193" y="12925293"/>
            <a:ext cx="28044000" cy="273685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AUTHOR’S NAME </a:t>
            </a:r>
          </a:p>
          <a:p>
            <a:r>
              <a:rPr lang="en-US" dirty="0"/>
              <a:t>Name of the author, organization, email</a:t>
            </a:r>
          </a:p>
          <a:p>
            <a:r>
              <a:rPr lang="de-DE" b="0" dirty="0"/>
              <a:t>(</a:t>
            </a:r>
            <a:r>
              <a:rPr lang="en-US" b="0" dirty="0"/>
              <a:t>Font: </a:t>
            </a:r>
            <a:r>
              <a:rPr lang="de-DE" b="0" dirty="0" err="1"/>
              <a:t>Tahoma</a:t>
            </a:r>
            <a:r>
              <a:rPr lang="de-DE" b="0" dirty="0"/>
              <a:t>, </a:t>
            </a:r>
            <a:r>
              <a:rPr lang="en-US" b="0" dirty="0"/>
              <a:t>font size: </a:t>
            </a:r>
            <a:r>
              <a:rPr lang="de-DE" b="0" dirty="0"/>
              <a:t>48 </a:t>
            </a:r>
            <a:r>
              <a:rPr lang="de-DE" b="0" dirty="0" err="1"/>
              <a:t>px</a:t>
            </a:r>
            <a:r>
              <a:rPr lang="de-DE" b="0" dirty="0"/>
              <a:t>., </a:t>
            </a:r>
            <a:r>
              <a:rPr lang="en-US" b="0" dirty="0"/>
              <a:t>style: </a:t>
            </a:r>
            <a:r>
              <a:rPr lang="de-DE" b="0" dirty="0" err="1"/>
              <a:t>bold</a:t>
            </a:r>
            <a:r>
              <a:rPr lang="de-DE" b="0" dirty="0"/>
              <a:t>)</a:t>
            </a:r>
            <a:br>
              <a:rPr lang="de-DE" b="0" dirty="0"/>
            </a:br>
            <a:endParaRPr lang="ru-RU" b="0" dirty="0"/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19819714" y="1170014"/>
            <a:ext cx="0" cy="2808312"/>
          </a:xfrm>
          <a:prstGeom prst="line">
            <a:avLst/>
          </a:prstGeom>
          <a:solidFill>
            <a:srgbClr val="5C2E9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Gerade Verbindung 9"/>
          <p:cNvCxnSpPr/>
          <p:nvPr/>
        </p:nvCxnSpPr>
        <p:spPr bwMode="auto">
          <a:xfrm>
            <a:off x="19819714" y="1170014"/>
            <a:ext cx="0" cy="2808312"/>
          </a:xfrm>
          <a:prstGeom prst="line">
            <a:avLst/>
          </a:prstGeom>
          <a:solidFill>
            <a:srgbClr val="5C2E91"/>
          </a:solidFill>
          <a:ln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Gerade Verbindung 10"/>
          <p:cNvCxnSpPr/>
          <p:nvPr/>
        </p:nvCxnSpPr>
        <p:spPr bwMode="auto">
          <a:xfrm>
            <a:off x="10458674" y="1170014"/>
            <a:ext cx="0" cy="2808312"/>
          </a:xfrm>
          <a:prstGeom prst="line">
            <a:avLst/>
          </a:prstGeom>
          <a:solidFill>
            <a:srgbClr val="5C2E91"/>
          </a:solidFill>
          <a:ln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707" y="997480"/>
            <a:ext cx="7943750" cy="21878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9962" y="648782"/>
            <a:ext cx="8746828" cy="28851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6" t="13015" b="17908"/>
          <a:stretch/>
        </p:blipFill>
        <p:spPr>
          <a:xfrm>
            <a:off x="22004150" y="489827"/>
            <a:ext cx="7082043" cy="33694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 bwMode="auto">
          <a:xfrm>
            <a:off x="1042193" y="3878262"/>
            <a:ext cx="27972000" cy="151182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Silk road of knowledge conference,</a:t>
            </a:r>
            <a:r>
              <a:rPr kumimoji="0" lang="en-US" sz="5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November 24-27</a:t>
            </a:r>
            <a:endParaRPr kumimoji="0" lang="ru-RU" sz="5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2E9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2E9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137</TotalTime>
  <Words>109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Tahoma</vt:lpstr>
      <vt:lpstr>Times New Roman</vt:lpstr>
      <vt:lpstr>Standarddesign</vt:lpstr>
      <vt:lpstr>THE TITLE  (Font: Tahoma, font size: 96 px., style: bold) </vt:lpstr>
    </vt:vector>
  </TitlesOfParts>
  <Company>Posterrahmen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Posterrahmen</dc:title>
  <dc:creator>Posterrahmen</dc:creator>
  <cp:lastModifiedBy>marhabo.yodalieva</cp:lastModifiedBy>
  <cp:revision>122</cp:revision>
  <cp:lastPrinted>2003-06-06T07:27:58Z</cp:lastPrinted>
  <dcterms:created xsi:type="dcterms:W3CDTF">2002-12-20T09:00:48Z</dcterms:created>
  <dcterms:modified xsi:type="dcterms:W3CDTF">2020-10-23T12:15:55Z</dcterms:modified>
</cp:coreProperties>
</file>